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567" r:id="rId5"/>
    <p:sldId id="2068" r:id="rId6"/>
    <p:sldId id="2076137545" r:id="rId7"/>
    <p:sldId id="2076137553" r:id="rId8"/>
    <p:sldId id="2076136368" r:id="rId9"/>
    <p:sldId id="2076137554" r:id="rId10"/>
    <p:sldId id="2076137543" r:id="rId11"/>
    <p:sldId id="279" r:id="rId12"/>
    <p:sldId id="272" r:id="rId13"/>
    <p:sldId id="274" r:id="rId14"/>
    <p:sldId id="283" r:id="rId15"/>
    <p:sldId id="281" r:id="rId16"/>
    <p:sldId id="2076137552" r:id="rId17"/>
    <p:sldId id="2076137544" r:id="rId18"/>
    <p:sldId id="2076137549" r:id="rId19"/>
    <p:sldId id="2076137565" r:id="rId20"/>
    <p:sldId id="2076137561" r:id="rId21"/>
    <p:sldId id="2076137562" r:id="rId22"/>
    <p:sldId id="2076137555" r:id="rId23"/>
    <p:sldId id="2076137556" r:id="rId24"/>
    <p:sldId id="2076137566" r:id="rId25"/>
    <p:sldId id="2076137557" r:id="rId26"/>
    <p:sldId id="2076137559" r:id="rId27"/>
    <p:sldId id="2076137558" r:id="rId28"/>
    <p:sldId id="2076137563" r:id="rId29"/>
    <p:sldId id="2076137560" r:id="rId30"/>
    <p:sldId id="2076137546" r:id="rId31"/>
    <p:sldId id="2067" r:id="rId32"/>
    <p:sldId id="2076137564" r:id="rId33"/>
    <p:sldId id="277" r:id="rId34"/>
    <p:sldId id="2076136275" r:id="rId35"/>
    <p:sldId id="2076137547"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76137545"/>
            <p14:sldId id="2076137553"/>
            <p14:sldId id="2076136368"/>
            <p14:sldId id="2076137554"/>
            <p14:sldId id="2076137543"/>
            <p14:sldId id="279"/>
            <p14:sldId id="272"/>
            <p14:sldId id="274"/>
            <p14:sldId id="283"/>
            <p14:sldId id="281"/>
            <p14:sldId id="2076137552"/>
            <p14:sldId id="2076137544"/>
            <p14:sldId id="2076137549"/>
            <p14:sldId id="2076137565"/>
            <p14:sldId id="2076137561"/>
            <p14:sldId id="2076137562"/>
            <p14:sldId id="2076137555"/>
            <p14:sldId id="2076137556"/>
            <p14:sldId id="2076137566"/>
            <p14:sldId id="2076137557"/>
            <p14:sldId id="2076137559"/>
            <p14:sldId id="2076137558"/>
            <p14:sldId id="2076137563"/>
            <p14:sldId id="2076137560"/>
            <p14:sldId id="2076137546"/>
            <p14:sldId id="2067"/>
            <p14:sldId id="2076137564"/>
            <p14:sldId id="277"/>
            <p14:sldId id="2076136275"/>
            <p14:sldId id="20761375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1973B9"/>
    <a:srgbClr val="D83B01"/>
    <a:srgbClr val="B4009E"/>
    <a:srgbClr val="0078D7"/>
    <a:srgbClr val="5C2D91"/>
    <a:srgbClr val="00B294"/>
    <a:srgbClr val="03787C"/>
    <a:srgbClr val="7FBA00"/>
    <a:srgbClr val="6264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3334B-6734-4B5E-A4FD-E447A20C3B7A}" v="2" dt="2021-08-23T11:14:06.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2766" y="1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Mancini" userId="S::emily.mancini@sympraxisconsulting.com::a89b2bc5-8cbc-45b5-bc1a-09efa5374d38" providerId="AD" clId="Web-{A970AAE2-1751-4CD6-9734-110EA0DA5E09}"/>
    <pc:docChg chg="addSld modSld sldOrd modSection">
      <pc:chgData name="Emily Mancini" userId="S::emily.mancini@sympraxisconsulting.com::a89b2bc5-8cbc-45b5-bc1a-09efa5374d38" providerId="AD" clId="Web-{A970AAE2-1751-4CD6-9734-110EA0DA5E09}" dt="2021-03-01T16:55:09.190" v="37" actId="20577"/>
      <pc:docMkLst>
        <pc:docMk/>
      </pc:docMkLst>
      <pc:sldChg chg="modSp add ord replId">
        <pc:chgData name="Emily Mancini" userId="S::emily.mancini@sympraxisconsulting.com::a89b2bc5-8cbc-45b5-bc1a-09efa5374d38" providerId="AD" clId="Web-{A970AAE2-1751-4CD6-9734-110EA0DA5E09}" dt="2021-03-01T16:55:09.190" v="37" actId="20577"/>
        <pc:sldMkLst>
          <pc:docMk/>
          <pc:sldMk cId="3757406526" sldId="2076137552"/>
        </pc:sldMkLst>
        <pc:spChg chg="mod">
          <ac:chgData name="Emily Mancini" userId="S::emily.mancini@sympraxisconsulting.com::a89b2bc5-8cbc-45b5-bc1a-09efa5374d38" providerId="AD" clId="Web-{A970AAE2-1751-4CD6-9734-110EA0DA5E09}" dt="2021-03-01T16:55:09.190" v="37" actId="20577"/>
          <ac:spMkLst>
            <pc:docMk/>
            <pc:sldMk cId="3757406526" sldId="2076137552"/>
            <ac:spMk id="2" creationId="{CD4FE767-DB01-4315-ABAF-CA8360AB9C77}"/>
          </ac:spMkLst>
        </pc:spChg>
        <pc:spChg chg="mod">
          <ac:chgData name="Emily Mancini" userId="S::emily.mancini@sympraxisconsulting.com::a89b2bc5-8cbc-45b5-bc1a-09efa5374d38" providerId="AD" clId="Web-{A970AAE2-1751-4CD6-9734-110EA0DA5E09}" dt="2021-03-01T16:54:38.469" v="16" actId="20577"/>
          <ac:spMkLst>
            <pc:docMk/>
            <pc:sldMk cId="3757406526" sldId="2076137552"/>
            <ac:spMk id="45" creationId="{3169934D-53E7-4E44-B953-6021F38A0654}"/>
          </ac:spMkLst>
        </pc:spChg>
      </pc:sldChg>
    </pc:docChg>
  </pc:docChgLst>
  <pc:docChgLst>
    <pc:chgData name="Emily Mancini" userId="S::emily.mancini@sympraxisconsulting.com::a89b2bc5-8cbc-45b5-bc1a-09efa5374d38" providerId="AD" clId="Web-{A3876959-A227-4667-AD2C-5F73F7580A81}"/>
    <pc:docChg chg="modSld">
      <pc:chgData name="Emily Mancini" userId="S::emily.mancini@sympraxisconsulting.com::a89b2bc5-8cbc-45b5-bc1a-09efa5374d38" providerId="AD" clId="Web-{A3876959-A227-4667-AD2C-5F73F7580A81}" dt="2021-03-16T15:22:04.289" v="0" actId="20577"/>
      <pc:docMkLst>
        <pc:docMk/>
      </pc:docMkLst>
      <pc:sldChg chg="modSp">
        <pc:chgData name="Emily Mancini" userId="S::emily.mancini@sympraxisconsulting.com::a89b2bc5-8cbc-45b5-bc1a-09efa5374d38" providerId="AD" clId="Web-{A3876959-A227-4667-AD2C-5F73F7580A81}" dt="2021-03-16T15:22:04.289" v="0" actId="20577"/>
        <pc:sldMkLst>
          <pc:docMk/>
          <pc:sldMk cId="3379274138" sldId="2076137549"/>
        </pc:sldMkLst>
        <pc:spChg chg="mod">
          <ac:chgData name="Emily Mancini" userId="S::emily.mancini@sympraxisconsulting.com::a89b2bc5-8cbc-45b5-bc1a-09efa5374d38" providerId="AD" clId="Web-{A3876959-A227-4667-AD2C-5F73F7580A81}" dt="2021-03-16T15:22:04.289" v="0" actId="20577"/>
          <ac:spMkLst>
            <pc:docMk/>
            <pc:sldMk cId="3379274138" sldId="2076137549"/>
            <ac:spMk id="2" creationId="{CD4FE767-DB01-4315-ABAF-CA8360AB9C77}"/>
          </ac:spMkLst>
        </pc:spChg>
      </pc:sldChg>
    </pc:docChg>
  </pc:docChgLst>
  <pc:docChgLst>
    <pc:chgData name="Emily Mancini" userId="S::emily.mancini@sympraxisconsulting.com::a89b2bc5-8cbc-45b5-bc1a-09efa5374d38" providerId="AD" clId="Web-{586F7B92-5924-44ED-9018-86F5FB88FEA9}"/>
    <pc:docChg chg="modSld">
      <pc:chgData name="Emily Mancini" userId="S::emily.mancini@sympraxisconsulting.com::a89b2bc5-8cbc-45b5-bc1a-09efa5374d38" providerId="AD" clId="Web-{586F7B92-5924-44ED-9018-86F5FB88FEA9}" dt="2021-03-01T17:05:05.373" v="117" actId="20577"/>
      <pc:docMkLst>
        <pc:docMk/>
      </pc:docMkLst>
      <pc:sldChg chg="addSp modSp">
        <pc:chgData name="Emily Mancini" userId="S::emily.mancini@sympraxisconsulting.com::a89b2bc5-8cbc-45b5-bc1a-09efa5374d38" providerId="AD" clId="Web-{586F7B92-5924-44ED-9018-86F5FB88FEA9}" dt="2021-03-01T17:05:05.373" v="117" actId="20577"/>
        <pc:sldMkLst>
          <pc:docMk/>
          <pc:sldMk cId="3757406526" sldId="2076137552"/>
        </pc:sldMkLst>
        <pc:spChg chg="mod">
          <ac:chgData name="Emily Mancini" userId="S::emily.mancini@sympraxisconsulting.com::a89b2bc5-8cbc-45b5-bc1a-09efa5374d38" providerId="AD" clId="Web-{586F7B92-5924-44ED-9018-86F5FB88FEA9}" dt="2021-03-01T17:05:05.373" v="117" actId="20577"/>
          <ac:spMkLst>
            <pc:docMk/>
            <pc:sldMk cId="3757406526" sldId="2076137552"/>
            <ac:spMk id="2" creationId="{CD4FE767-DB01-4315-ABAF-CA8360AB9C77}"/>
          </ac:spMkLst>
        </pc:spChg>
        <pc:picChg chg="add mod">
          <ac:chgData name="Emily Mancini" userId="S::emily.mancini@sympraxisconsulting.com::a89b2bc5-8cbc-45b5-bc1a-09efa5374d38" providerId="AD" clId="Web-{586F7B92-5924-44ED-9018-86F5FB88FEA9}" dt="2021-03-01T17:04:42.232" v="114" actId="1076"/>
          <ac:picMkLst>
            <pc:docMk/>
            <pc:sldMk cId="3757406526" sldId="2076137552"/>
            <ac:picMk id="3" creationId="{78A2B809-F2DA-49FE-B905-80D92FC74B34}"/>
          </ac:picMkLst>
        </pc:picChg>
      </pc:sldChg>
    </pc:docChg>
  </pc:docChgLst>
  <pc:docChgLst>
    <pc:chgData name="Emily Mancini" userId="a89b2bc5-8cbc-45b5-bc1a-09efa5374d38" providerId="ADAL" clId="{E4466A04-9A23-42C9-85BC-139E862B4431}"/>
    <pc:docChg chg="undo custSel addSld delSld modSld sldOrd modSection">
      <pc:chgData name="Emily Mancini" userId="a89b2bc5-8cbc-45b5-bc1a-09efa5374d38" providerId="ADAL" clId="{E4466A04-9A23-42C9-85BC-139E862B4431}" dt="2021-03-16T13:55:59.717" v="4032" actId="478"/>
      <pc:docMkLst>
        <pc:docMk/>
      </pc:docMkLst>
      <pc:sldChg chg="add del">
        <pc:chgData name="Emily Mancini" userId="a89b2bc5-8cbc-45b5-bc1a-09efa5374d38" providerId="ADAL" clId="{E4466A04-9A23-42C9-85BC-139E862B4431}" dt="2021-03-01T16:13:12.875" v="144" actId="47"/>
        <pc:sldMkLst>
          <pc:docMk/>
          <pc:sldMk cId="109857222" sldId="256"/>
        </pc:sldMkLst>
      </pc:sldChg>
      <pc:sldChg chg="delSp modSp add del mod ord modAnim modNotesTx">
        <pc:chgData name="Emily Mancini" userId="a89b2bc5-8cbc-45b5-bc1a-09efa5374d38" providerId="ADAL" clId="{E4466A04-9A23-42C9-85BC-139E862B4431}" dt="2021-03-01T16:16:36.539" v="282" actId="47"/>
        <pc:sldMkLst>
          <pc:docMk/>
          <pc:sldMk cId="3165321018" sldId="269"/>
        </pc:sldMkLst>
        <pc:spChg chg="mod">
          <ac:chgData name="Emily Mancini" userId="a89b2bc5-8cbc-45b5-bc1a-09efa5374d38" providerId="ADAL" clId="{E4466A04-9A23-42C9-85BC-139E862B4431}" dt="2021-03-01T15:58:32.120" v="53" actId="14100"/>
          <ac:spMkLst>
            <pc:docMk/>
            <pc:sldMk cId="3165321018" sldId="269"/>
            <ac:spMk id="2" creationId="{25B7DF04-1CD1-409D-A744-8558F83E729B}"/>
          </ac:spMkLst>
        </pc:spChg>
        <pc:spChg chg="mod">
          <ac:chgData name="Emily Mancini" userId="a89b2bc5-8cbc-45b5-bc1a-09efa5374d38" providerId="ADAL" clId="{E4466A04-9A23-42C9-85BC-139E862B4431}" dt="2021-03-01T16:16:22.376" v="279" actId="20577"/>
          <ac:spMkLst>
            <pc:docMk/>
            <pc:sldMk cId="3165321018" sldId="269"/>
            <ac:spMk id="3" creationId="{2769931A-F77E-4B68-A1B8-BCB3524884CB}"/>
          </ac:spMkLst>
        </pc:spChg>
        <pc:spChg chg="del">
          <ac:chgData name="Emily Mancini" userId="a89b2bc5-8cbc-45b5-bc1a-09efa5374d38" providerId="ADAL" clId="{E4466A04-9A23-42C9-85BC-139E862B4431}" dt="2021-03-01T15:57:23.556" v="39" actId="478"/>
          <ac:spMkLst>
            <pc:docMk/>
            <pc:sldMk cId="3165321018" sldId="269"/>
            <ac:spMk id="5" creationId="{A3478D30-2C03-4C44-9652-3705AA0F11E9}"/>
          </ac:spMkLst>
        </pc:spChg>
        <pc:picChg chg="mod">
          <ac:chgData name="Emily Mancini" userId="a89b2bc5-8cbc-45b5-bc1a-09efa5374d38" providerId="ADAL" clId="{E4466A04-9A23-42C9-85BC-139E862B4431}" dt="2021-03-01T16:16:26.855" v="280" actId="1076"/>
          <ac:picMkLst>
            <pc:docMk/>
            <pc:sldMk cId="3165321018" sldId="269"/>
            <ac:picMk id="7" creationId="{C76B784B-0B0A-4F17-A525-B825A0ADBA1A}"/>
          </ac:picMkLst>
        </pc:picChg>
        <pc:picChg chg="mod">
          <ac:chgData name="Emily Mancini" userId="a89b2bc5-8cbc-45b5-bc1a-09efa5374d38" providerId="ADAL" clId="{E4466A04-9A23-42C9-85BC-139E862B4431}" dt="2021-03-01T16:16:29.308" v="281" actId="1076"/>
          <ac:picMkLst>
            <pc:docMk/>
            <pc:sldMk cId="3165321018" sldId="269"/>
            <ac:picMk id="8" creationId="{EC52FED3-7EA8-4562-84BA-D54D68037FFD}"/>
          </ac:picMkLst>
        </pc:picChg>
        <pc:picChg chg="del mod">
          <ac:chgData name="Emily Mancini" userId="a89b2bc5-8cbc-45b5-bc1a-09efa5374d38" providerId="ADAL" clId="{E4466A04-9A23-42C9-85BC-139E862B4431}" dt="2021-03-01T16:16:10.278" v="251" actId="478"/>
          <ac:picMkLst>
            <pc:docMk/>
            <pc:sldMk cId="3165321018" sldId="269"/>
            <ac:picMk id="11" creationId="{2C2DFD71-D389-4BDB-B5B7-B66EAA325DEA}"/>
          </ac:picMkLst>
        </pc:picChg>
      </pc:sldChg>
      <pc:sldChg chg="addSp delSp modSp add mod ord modNotesTx">
        <pc:chgData name="Emily Mancini" userId="a89b2bc5-8cbc-45b5-bc1a-09efa5374d38" providerId="ADAL" clId="{E4466A04-9A23-42C9-85BC-139E862B4431}" dt="2021-03-09T15:11:39.720" v="3240" actId="20577"/>
        <pc:sldMkLst>
          <pc:docMk/>
          <pc:sldMk cId="1160780701" sldId="272"/>
        </pc:sldMkLst>
        <pc:spChg chg="mod">
          <ac:chgData name="Emily Mancini" userId="a89b2bc5-8cbc-45b5-bc1a-09efa5374d38" providerId="ADAL" clId="{E4466A04-9A23-42C9-85BC-139E862B4431}" dt="2021-03-01T16:14:21.200" v="192" actId="207"/>
          <ac:spMkLst>
            <pc:docMk/>
            <pc:sldMk cId="1160780701" sldId="272"/>
            <ac:spMk id="8" creationId="{5AD1C4BE-1A40-46F8-BA55-F840D017C528}"/>
          </ac:spMkLst>
        </pc:spChg>
        <pc:spChg chg="mod">
          <ac:chgData name="Emily Mancini" userId="a89b2bc5-8cbc-45b5-bc1a-09efa5374d38" providerId="ADAL" clId="{E4466A04-9A23-42C9-85BC-139E862B4431}" dt="2021-03-01T16:14:21.200" v="192" actId="207"/>
          <ac:spMkLst>
            <pc:docMk/>
            <pc:sldMk cId="1160780701" sldId="272"/>
            <ac:spMk id="9" creationId="{06A1798E-ED7F-4451-967A-0A34BBBF2EE9}"/>
          </ac:spMkLst>
        </pc:spChg>
        <pc:spChg chg="add del mod">
          <ac:chgData name="Emily Mancini" userId="a89b2bc5-8cbc-45b5-bc1a-09efa5374d38" providerId="ADAL" clId="{E4466A04-9A23-42C9-85BC-139E862B4431}" dt="2021-03-01T16:13:54.576" v="154" actId="478"/>
          <ac:spMkLst>
            <pc:docMk/>
            <pc:sldMk cId="1160780701" sldId="272"/>
            <ac:spMk id="10" creationId="{51853563-8B77-4EE1-A45F-3E096CB3F01B}"/>
          </ac:spMkLst>
        </pc:spChg>
        <pc:spChg chg="mod">
          <ac:chgData name="Emily Mancini" userId="a89b2bc5-8cbc-45b5-bc1a-09efa5374d38" providerId="ADAL" clId="{E4466A04-9A23-42C9-85BC-139E862B4431}" dt="2021-03-01T16:14:21.200" v="192" actId="207"/>
          <ac:spMkLst>
            <pc:docMk/>
            <pc:sldMk cId="1160780701" sldId="272"/>
            <ac:spMk id="11" creationId="{4C93C633-9183-4DD6-A192-28E613A14C1D}"/>
          </ac:spMkLst>
        </pc:spChg>
        <pc:spChg chg="mod">
          <ac:chgData name="Emily Mancini" userId="a89b2bc5-8cbc-45b5-bc1a-09efa5374d38" providerId="ADAL" clId="{E4466A04-9A23-42C9-85BC-139E862B4431}" dt="2021-03-01T16:14:21.200" v="192" actId="207"/>
          <ac:spMkLst>
            <pc:docMk/>
            <pc:sldMk cId="1160780701" sldId="272"/>
            <ac:spMk id="12" creationId="{CAF0AE29-DA1E-49B1-A9C1-475FF2AE3C5E}"/>
          </ac:spMkLst>
        </pc:spChg>
        <pc:spChg chg="add del mod">
          <ac:chgData name="Emily Mancini" userId="a89b2bc5-8cbc-45b5-bc1a-09efa5374d38" providerId="ADAL" clId="{E4466A04-9A23-42C9-85BC-139E862B4431}" dt="2021-03-02T13:03:01.513" v="1495" actId="2711"/>
          <ac:spMkLst>
            <pc:docMk/>
            <pc:sldMk cId="1160780701" sldId="272"/>
            <ac:spMk id="45" creationId="{3169934D-53E7-4E44-B953-6021F38A0654}"/>
          </ac:spMkLst>
        </pc:spChg>
        <pc:spChg chg="del">
          <ac:chgData name="Emily Mancini" userId="a89b2bc5-8cbc-45b5-bc1a-09efa5374d38" providerId="ADAL" clId="{E4466A04-9A23-42C9-85BC-139E862B4431}" dt="2021-03-01T16:13:55.677" v="155" actId="478"/>
          <ac:spMkLst>
            <pc:docMk/>
            <pc:sldMk cId="1160780701" sldId="272"/>
            <ac:spMk id="47" creationId="{8DCFAFE3-6A83-46FF-8C02-B36966CA9335}"/>
          </ac:spMkLst>
        </pc:spChg>
        <pc:grpChg chg="mod">
          <ac:chgData name="Emily Mancini" userId="a89b2bc5-8cbc-45b5-bc1a-09efa5374d38" providerId="ADAL" clId="{E4466A04-9A23-42C9-85BC-139E862B4431}" dt="2021-03-01T16:14:21.200" v="192" actId="207"/>
          <ac:grpSpMkLst>
            <pc:docMk/>
            <pc:sldMk cId="1160780701" sldId="272"/>
            <ac:grpSpMk id="29" creationId="{84BB4130-FC00-453E-BE2B-DF47F301D5F5}"/>
          </ac:grpSpMkLst>
        </pc:grpChg>
      </pc:sldChg>
      <pc:sldChg chg="add del">
        <pc:chgData name="Emily Mancini" userId="a89b2bc5-8cbc-45b5-bc1a-09efa5374d38" providerId="ADAL" clId="{E4466A04-9A23-42C9-85BC-139E862B4431}" dt="2021-03-01T15:59:06.812" v="56" actId="47"/>
        <pc:sldMkLst>
          <pc:docMk/>
          <pc:sldMk cId="3151221631" sldId="273"/>
        </pc:sldMkLst>
      </pc:sldChg>
      <pc:sldChg chg="addSp delSp modSp add mod ord modNotesTx">
        <pc:chgData name="Emily Mancini" userId="a89b2bc5-8cbc-45b5-bc1a-09efa5374d38" providerId="ADAL" clId="{E4466A04-9A23-42C9-85BC-139E862B4431}" dt="2021-03-09T15:11:42.412" v="3242" actId="20577"/>
        <pc:sldMkLst>
          <pc:docMk/>
          <pc:sldMk cId="1193530258" sldId="274"/>
        </pc:sldMkLst>
        <pc:spChg chg="mod">
          <ac:chgData name="Emily Mancini" userId="a89b2bc5-8cbc-45b5-bc1a-09efa5374d38" providerId="ADAL" clId="{E4466A04-9A23-42C9-85BC-139E862B4431}" dt="2021-03-01T16:10:38.997" v="72" actId="207"/>
          <ac:spMkLst>
            <pc:docMk/>
            <pc:sldMk cId="1193530258" sldId="274"/>
            <ac:spMk id="10" creationId="{A0E13AF7-CE9D-4492-8A6E-FFF9165C57BD}"/>
          </ac:spMkLst>
        </pc:spChg>
        <pc:spChg chg="mod">
          <ac:chgData name="Emily Mancini" userId="a89b2bc5-8cbc-45b5-bc1a-09efa5374d38" providerId="ADAL" clId="{E4466A04-9A23-42C9-85BC-139E862B4431}" dt="2021-03-01T16:10:38.997" v="72" actId="207"/>
          <ac:spMkLst>
            <pc:docMk/>
            <pc:sldMk cId="1193530258" sldId="274"/>
            <ac:spMk id="13" creationId="{4FA0D078-BD87-4F92-90D3-E0A78CA4B9F0}"/>
          </ac:spMkLst>
        </pc:spChg>
        <pc:spChg chg="mod">
          <ac:chgData name="Emily Mancini" userId="a89b2bc5-8cbc-45b5-bc1a-09efa5374d38" providerId="ADAL" clId="{E4466A04-9A23-42C9-85BC-139E862B4431}" dt="2021-03-01T16:10:38.997" v="72" actId="207"/>
          <ac:spMkLst>
            <pc:docMk/>
            <pc:sldMk cId="1193530258" sldId="274"/>
            <ac:spMk id="14" creationId="{DD176176-8825-4525-89B3-E23F88E37AE3}"/>
          </ac:spMkLst>
        </pc:spChg>
        <pc:spChg chg="mod">
          <ac:chgData name="Emily Mancini" userId="a89b2bc5-8cbc-45b5-bc1a-09efa5374d38" providerId="ADAL" clId="{E4466A04-9A23-42C9-85BC-139E862B4431}" dt="2021-03-01T16:10:38.997" v="72" actId="207"/>
          <ac:spMkLst>
            <pc:docMk/>
            <pc:sldMk cId="1193530258" sldId="274"/>
            <ac:spMk id="15" creationId="{F87D08E3-0C70-49CE-B3AB-18AB549102D6}"/>
          </ac:spMkLst>
        </pc:spChg>
        <pc:spChg chg="mod">
          <ac:chgData name="Emily Mancini" userId="a89b2bc5-8cbc-45b5-bc1a-09efa5374d38" providerId="ADAL" clId="{E4466A04-9A23-42C9-85BC-139E862B4431}" dt="2021-03-01T16:10:38.997" v="72" actId="207"/>
          <ac:spMkLst>
            <pc:docMk/>
            <pc:sldMk cId="1193530258" sldId="274"/>
            <ac:spMk id="16" creationId="{A9C7852C-C5F2-4FC0-8C17-B0F0A0773971}"/>
          </ac:spMkLst>
        </pc:spChg>
        <pc:spChg chg="mod">
          <ac:chgData name="Emily Mancini" userId="a89b2bc5-8cbc-45b5-bc1a-09efa5374d38" providerId="ADAL" clId="{E4466A04-9A23-42C9-85BC-139E862B4431}" dt="2021-03-01T16:10:38.997" v="72" actId="207"/>
          <ac:spMkLst>
            <pc:docMk/>
            <pc:sldMk cId="1193530258" sldId="274"/>
            <ac:spMk id="17" creationId="{233E52A7-A0C1-43F3-9072-69CA4D02F54E}"/>
          </ac:spMkLst>
        </pc:spChg>
        <pc:spChg chg="mod">
          <ac:chgData name="Emily Mancini" userId="a89b2bc5-8cbc-45b5-bc1a-09efa5374d38" providerId="ADAL" clId="{E4466A04-9A23-42C9-85BC-139E862B4431}" dt="2021-03-01T16:10:38.997" v="72" actId="207"/>
          <ac:spMkLst>
            <pc:docMk/>
            <pc:sldMk cId="1193530258" sldId="274"/>
            <ac:spMk id="18" creationId="{41E85597-BD86-49DA-B6BC-BF5B37F9FDF7}"/>
          </ac:spMkLst>
        </pc:spChg>
        <pc:spChg chg="mod">
          <ac:chgData name="Emily Mancini" userId="a89b2bc5-8cbc-45b5-bc1a-09efa5374d38" providerId="ADAL" clId="{E4466A04-9A23-42C9-85BC-139E862B4431}" dt="2021-03-01T16:10:38.997" v="72" actId="207"/>
          <ac:spMkLst>
            <pc:docMk/>
            <pc:sldMk cId="1193530258" sldId="274"/>
            <ac:spMk id="21" creationId="{1AFD838D-4C2B-453F-9105-EBB2E6F5808B}"/>
          </ac:spMkLst>
        </pc:spChg>
        <pc:spChg chg="mod">
          <ac:chgData name="Emily Mancini" userId="a89b2bc5-8cbc-45b5-bc1a-09efa5374d38" providerId="ADAL" clId="{E4466A04-9A23-42C9-85BC-139E862B4431}" dt="2021-03-01T16:10:38.997" v="72" actId="207"/>
          <ac:spMkLst>
            <pc:docMk/>
            <pc:sldMk cId="1193530258" sldId="274"/>
            <ac:spMk id="23" creationId="{BF5E10CD-BF82-4BC6-8883-583D4B02022E}"/>
          </ac:spMkLst>
        </pc:spChg>
        <pc:spChg chg="mod">
          <ac:chgData name="Emily Mancini" userId="a89b2bc5-8cbc-45b5-bc1a-09efa5374d38" providerId="ADAL" clId="{E4466A04-9A23-42C9-85BC-139E862B4431}" dt="2021-03-01T16:10:43.700" v="73" actId="207"/>
          <ac:spMkLst>
            <pc:docMk/>
            <pc:sldMk cId="1193530258" sldId="274"/>
            <ac:spMk id="25" creationId="{5B02499B-CC0D-45BD-BDA0-9EDECEBFCD3E}"/>
          </ac:spMkLst>
        </pc:spChg>
        <pc:spChg chg="add mod">
          <ac:chgData name="Emily Mancini" userId="a89b2bc5-8cbc-45b5-bc1a-09efa5374d38" providerId="ADAL" clId="{E4466A04-9A23-42C9-85BC-139E862B4431}" dt="2021-03-01T16:13:07.249" v="143" actId="1036"/>
          <ac:spMkLst>
            <pc:docMk/>
            <pc:sldMk cId="1193530258" sldId="274"/>
            <ac:spMk id="26" creationId="{6D55993C-E4EC-47E2-BC10-32EE77E99C9D}"/>
          </ac:spMkLst>
        </pc:spChg>
        <pc:spChg chg="add mod">
          <ac:chgData name="Emily Mancini" userId="a89b2bc5-8cbc-45b5-bc1a-09efa5374d38" providerId="ADAL" clId="{E4466A04-9A23-42C9-85BC-139E862B4431}" dt="2021-03-01T16:13:07.249" v="143" actId="1036"/>
          <ac:spMkLst>
            <pc:docMk/>
            <pc:sldMk cId="1193530258" sldId="274"/>
            <ac:spMk id="27" creationId="{A578C5A9-B354-42AE-84EC-AA0A62E80DD2}"/>
          </ac:spMkLst>
        </pc:spChg>
        <pc:spChg chg="add mod">
          <ac:chgData name="Emily Mancini" userId="a89b2bc5-8cbc-45b5-bc1a-09efa5374d38" providerId="ADAL" clId="{E4466A04-9A23-42C9-85BC-139E862B4431}" dt="2021-03-01T16:12:42.398" v="118" actId="20577"/>
          <ac:spMkLst>
            <pc:docMk/>
            <pc:sldMk cId="1193530258" sldId="274"/>
            <ac:spMk id="28" creationId="{02EC46C2-9AE1-43B4-98C2-FC7F7BC97D56}"/>
          </ac:spMkLst>
        </pc:spChg>
        <pc:spChg chg="mod">
          <ac:chgData name="Emily Mancini" userId="a89b2bc5-8cbc-45b5-bc1a-09efa5374d38" providerId="ADAL" clId="{E4466A04-9A23-42C9-85BC-139E862B4431}" dt="2021-03-01T15:59:15.030" v="57" actId="20577"/>
          <ac:spMkLst>
            <pc:docMk/>
            <pc:sldMk cId="1193530258" sldId="274"/>
            <ac:spMk id="31" creationId="{1BA14E20-6B1B-42E1-B9A0-6CCAD5520CE7}"/>
          </ac:spMkLst>
        </pc:spChg>
        <pc:spChg chg="add mod">
          <ac:chgData name="Emily Mancini" userId="a89b2bc5-8cbc-45b5-bc1a-09efa5374d38" providerId="ADAL" clId="{E4466A04-9A23-42C9-85BC-139E862B4431}" dt="2021-03-01T16:12:56.209" v="133" actId="20577"/>
          <ac:spMkLst>
            <pc:docMk/>
            <pc:sldMk cId="1193530258" sldId="274"/>
            <ac:spMk id="32" creationId="{CB9E62E5-9A0E-494D-BE12-BFFEDCCA9550}"/>
          </ac:spMkLst>
        </pc:spChg>
        <pc:spChg chg="add mod">
          <ac:chgData name="Emily Mancini" userId="a89b2bc5-8cbc-45b5-bc1a-09efa5374d38" providerId="ADAL" clId="{E4466A04-9A23-42C9-85BC-139E862B4431}" dt="2021-03-05T19:34:02.583" v="3074" actId="1076"/>
          <ac:spMkLst>
            <pc:docMk/>
            <pc:sldMk cId="1193530258" sldId="274"/>
            <ac:spMk id="33" creationId="{FE0630F2-A66C-44CD-B75B-975A3A67A054}"/>
          </ac:spMkLst>
        </pc:spChg>
        <pc:spChg chg="mod">
          <ac:chgData name="Emily Mancini" userId="a89b2bc5-8cbc-45b5-bc1a-09efa5374d38" providerId="ADAL" clId="{E4466A04-9A23-42C9-85BC-139E862B4431}" dt="2021-03-02T13:03:20.578" v="1499" actId="207"/>
          <ac:spMkLst>
            <pc:docMk/>
            <pc:sldMk cId="1193530258" sldId="274"/>
            <ac:spMk id="45" creationId="{3169934D-53E7-4E44-B953-6021F38A0654}"/>
          </ac:spMkLst>
        </pc:spChg>
        <pc:spChg chg="del">
          <ac:chgData name="Emily Mancini" userId="a89b2bc5-8cbc-45b5-bc1a-09efa5374d38" providerId="ADAL" clId="{E4466A04-9A23-42C9-85BC-139E862B4431}" dt="2021-03-02T13:03:06.413" v="1496" actId="478"/>
          <ac:spMkLst>
            <pc:docMk/>
            <pc:sldMk cId="1193530258" sldId="274"/>
            <ac:spMk id="47" creationId="{8DCFAFE3-6A83-46FF-8C02-B36966CA9335}"/>
          </ac:spMkLst>
        </pc:spChg>
        <pc:spChg chg="mod">
          <ac:chgData name="Emily Mancini" userId="a89b2bc5-8cbc-45b5-bc1a-09efa5374d38" providerId="ADAL" clId="{E4466A04-9A23-42C9-85BC-139E862B4431}" dt="2021-03-01T16:10:38.997" v="72" actId="207"/>
          <ac:spMkLst>
            <pc:docMk/>
            <pc:sldMk cId="1193530258" sldId="274"/>
            <ac:spMk id="73" creationId="{B3938402-29CD-4720-8A2D-DB9F06141D09}"/>
          </ac:spMkLst>
        </pc:spChg>
        <pc:spChg chg="mod">
          <ac:chgData name="Emily Mancini" userId="a89b2bc5-8cbc-45b5-bc1a-09efa5374d38" providerId="ADAL" clId="{E4466A04-9A23-42C9-85BC-139E862B4431}" dt="2021-03-01T16:10:38.997" v="72" actId="207"/>
          <ac:spMkLst>
            <pc:docMk/>
            <pc:sldMk cId="1193530258" sldId="274"/>
            <ac:spMk id="81" creationId="{7F20597E-05F5-4151-AA46-E54EADE046CA}"/>
          </ac:spMkLst>
        </pc:spChg>
        <pc:spChg chg="mod">
          <ac:chgData name="Emily Mancini" userId="a89b2bc5-8cbc-45b5-bc1a-09efa5374d38" providerId="ADAL" clId="{E4466A04-9A23-42C9-85BC-139E862B4431}" dt="2021-03-01T16:13:07.249" v="143" actId="1036"/>
          <ac:spMkLst>
            <pc:docMk/>
            <pc:sldMk cId="1193530258" sldId="274"/>
            <ac:spMk id="83" creationId="{5822BDEF-35BA-40CA-B8C8-D3231AF907CC}"/>
          </ac:spMkLst>
        </pc:spChg>
        <pc:spChg chg="del mod">
          <ac:chgData name="Emily Mancini" userId="a89b2bc5-8cbc-45b5-bc1a-09efa5374d38" providerId="ADAL" clId="{E4466A04-9A23-42C9-85BC-139E862B4431}" dt="2021-03-01T16:12:00.543" v="77" actId="478"/>
          <ac:spMkLst>
            <pc:docMk/>
            <pc:sldMk cId="1193530258" sldId="274"/>
            <ac:spMk id="85" creationId="{830B835B-88CE-43CF-82CE-160AF5E545B0}"/>
          </ac:spMkLst>
        </pc:spChg>
        <pc:picChg chg="add del">
          <ac:chgData name="Emily Mancini" userId="a89b2bc5-8cbc-45b5-bc1a-09efa5374d38" providerId="ADAL" clId="{E4466A04-9A23-42C9-85BC-139E862B4431}" dt="2021-03-02T13:10:16.992" v="1629"/>
          <ac:picMkLst>
            <pc:docMk/>
            <pc:sldMk cId="1193530258" sldId="274"/>
            <ac:picMk id="2050" creationId="{D6B2555B-F56C-4BEF-ACF3-C9468FF1B856}"/>
          </ac:picMkLst>
        </pc:picChg>
        <pc:picChg chg="add del">
          <ac:chgData name="Emily Mancini" userId="a89b2bc5-8cbc-45b5-bc1a-09efa5374d38" providerId="ADAL" clId="{E4466A04-9A23-42C9-85BC-139E862B4431}" dt="2021-03-02T13:10:20.430" v="1631" actId="21"/>
          <ac:picMkLst>
            <pc:docMk/>
            <pc:sldMk cId="1193530258" sldId="274"/>
            <ac:picMk id="2052" creationId="{A627A78A-4093-42A9-B7B5-7B61DEF260F3}"/>
          </ac:picMkLst>
        </pc:picChg>
      </pc:sldChg>
      <pc:sldChg chg="modSp mod">
        <pc:chgData name="Emily Mancini" userId="a89b2bc5-8cbc-45b5-bc1a-09efa5374d38" providerId="ADAL" clId="{E4466A04-9A23-42C9-85BC-139E862B4431}" dt="2021-03-09T15:22:13.740" v="3353" actId="20577"/>
        <pc:sldMkLst>
          <pc:docMk/>
          <pc:sldMk cId="2967945684" sldId="277"/>
        </pc:sldMkLst>
        <pc:spChg chg="mod">
          <ac:chgData name="Emily Mancini" userId="a89b2bc5-8cbc-45b5-bc1a-09efa5374d38" providerId="ADAL" clId="{E4466A04-9A23-42C9-85BC-139E862B4431}" dt="2021-03-09T15:18:44.439" v="3349" actId="1076"/>
          <ac:spMkLst>
            <pc:docMk/>
            <pc:sldMk cId="2967945684" sldId="277"/>
            <ac:spMk id="2" creationId="{4D61BE38-EB50-48A0-9D32-853A554C7127}"/>
          </ac:spMkLst>
        </pc:spChg>
        <pc:spChg chg="mod">
          <ac:chgData name="Emily Mancini" userId="a89b2bc5-8cbc-45b5-bc1a-09efa5374d38" providerId="ADAL" clId="{E4466A04-9A23-42C9-85BC-139E862B4431}" dt="2021-03-09T15:22:13.740" v="3353" actId="20577"/>
          <ac:spMkLst>
            <pc:docMk/>
            <pc:sldMk cId="2967945684" sldId="277"/>
            <ac:spMk id="4" creationId="{A04E16D6-6682-4068-BF11-BA8E4E8E1BBC}"/>
          </ac:spMkLst>
        </pc:spChg>
      </pc:sldChg>
      <pc:sldChg chg="delSp modSp add mod ord modNotesTx">
        <pc:chgData name="Emily Mancini" userId="a89b2bc5-8cbc-45b5-bc1a-09efa5374d38" providerId="ADAL" clId="{E4466A04-9A23-42C9-85BC-139E862B4431}" dt="2021-03-09T15:11:23.878" v="3236" actId="20577"/>
        <pc:sldMkLst>
          <pc:docMk/>
          <pc:sldMk cId="11608999" sldId="279"/>
        </pc:sldMkLst>
        <pc:spChg chg="mod">
          <ac:chgData name="Emily Mancini" userId="a89b2bc5-8cbc-45b5-bc1a-09efa5374d38" providerId="ADAL" clId="{E4466A04-9A23-42C9-85BC-139E862B4431}" dt="2021-03-01T16:13:49.209" v="152" actId="1076"/>
          <ac:spMkLst>
            <pc:docMk/>
            <pc:sldMk cId="11608999" sldId="279"/>
            <ac:spMk id="45" creationId="{3169934D-53E7-4E44-B953-6021F38A0654}"/>
          </ac:spMkLst>
        </pc:spChg>
        <pc:spChg chg="del">
          <ac:chgData name="Emily Mancini" userId="a89b2bc5-8cbc-45b5-bc1a-09efa5374d38" providerId="ADAL" clId="{E4466A04-9A23-42C9-85BC-139E862B4431}" dt="2021-03-01T16:13:45.333" v="151" actId="478"/>
          <ac:spMkLst>
            <pc:docMk/>
            <pc:sldMk cId="11608999" sldId="279"/>
            <ac:spMk id="47" creationId="{8DCFAFE3-6A83-46FF-8C02-B36966CA9335}"/>
          </ac:spMkLst>
        </pc:spChg>
        <pc:picChg chg="mod">
          <ac:chgData name="Emily Mancini" userId="a89b2bc5-8cbc-45b5-bc1a-09efa5374d38" providerId="ADAL" clId="{E4466A04-9A23-42C9-85BC-139E862B4431}" dt="2021-03-01T16:16:49.558" v="286" actId="1076"/>
          <ac:picMkLst>
            <pc:docMk/>
            <pc:sldMk cId="11608999" sldId="279"/>
            <ac:picMk id="6" creationId="{76BCC21D-97EA-4612-B3CE-42C9C9179904}"/>
          </ac:picMkLst>
        </pc:picChg>
        <pc:picChg chg="mod">
          <ac:chgData name="Emily Mancini" userId="a89b2bc5-8cbc-45b5-bc1a-09efa5374d38" providerId="ADAL" clId="{E4466A04-9A23-42C9-85BC-139E862B4431}" dt="2021-03-01T16:16:42.149" v="283" actId="1076"/>
          <ac:picMkLst>
            <pc:docMk/>
            <pc:sldMk cId="11608999" sldId="279"/>
            <ac:picMk id="8" creationId="{AAC9217D-934D-48F2-899D-B402AB678FB8}"/>
          </ac:picMkLst>
        </pc:picChg>
        <pc:picChg chg="mod">
          <ac:chgData name="Emily Mancini" userId="a89b2bc5-8cbc-45b5-bc1a-09efa5374d38" providerId="ADAL" clId="{E4466A04-9A23-42C9-85BC-139E862B4431}" dt="2021-03-01T16:16:46.993" v="285" actId="1076"/>
          <ac:picMkLst>
            <pc:docMk/>
            <pc:sldMk cId="11608999" sldId="279"/>
            <ac:picMk id="10" creationId="{4C93C189-CB39-4BFE-8370-FC7FE4B6F039}"/>
          </ac:picMkLst>
        </pc:picChg>
        <pc:picChg chg="mod">
          <ac:chgData name="Emily Mancini" userId="a89b2bc5-8cbc-45b5-bc1a-09efa5374d38" providerId="ADAL" clId="{E4466A04-9A23-42C9-85BC-139E862B4431}" dt="2021-03-01T16:16:44.036" v="284" actId="1076"/>
          <ac:picMkLst>
            <pc:docMk/>
            <pc:sldMk cId="11608999" sldId="279"/>
            <ac:picMk id="12" creationId="{13CB334D-3AB7-47F4-9AAB-3788661F6B6C}"/>
          </ac:picMkLst>
        </pc:picChg>
        <pc:picChg chg="mod">
          <ac:chgData name="Emily Mancini" userId="a89b2bc5-8cbc-45b5-bc1a-09efa5374d38" providerId="ADAL" clId="{E4466A04-9A23-42C9-85BC-139E862B4431}" dt="2021-03-01T16:16:51.944" v="287" actId="1076"/>
          <ac:picMkLst>
            <pc:docMk/>
            <pc:sldMk cId="11608999" sldId="279"/>
            <ac:picMk id="14" creationId="{68585728-E768-4F8A-965C-ECD13BBD8B20}"/>
          </ac:picMkLst>
        </pc:picChg>
        <pc:picChg chg="mod">
          <ac:chgData name="Emily Mancini" userId="a89b2bc5-8cbc-45b5-bc1a-09efa5374d38" providerId="ADAL" clId="{E4466A04-9A23-42C9-85BC-139E862B4431}" dt="2021-03-01T16:16:57.455" v="289" actId="1076"/>
          <ac:picMkLst>
            <pc:docMk/>
            <pc:sldMk cId="11608999" sldId="279"/>
            <ac:picMk id="16" creationId="{D3876D53-7790-4544-A5B3-9D3D8F83442D}"/>
          </ac:picMkLst>
        </pc:picChg>
        <pc:picChg chg="mod">
          <ac:chgData name="Emily Mancini" userId="a89b2bc5-8cbc-45b5-bc1a-09efa5374d38" providerId="ADAL" clId="{E4466A04-9A23-42C9-85BC-139E862B4431}" dt="2021-03-01T16:16:55.288" v="288" actId="1076"/>
          <ac:picMkLst>
            <pc:docMk/>
            <pc:sldMk cId="11608999" sldId="279"/>
            <ac:picMk id="18" creationId="{D575B232-8EE1-463F-AF8D-30227BD76DF0}"/>
          </ac:picMkLst>
        </pc:picChg>
      </pc:sldChg>
      <pc:sldChg chg="add del">
        <pc:chgData name="Emily Mancini" userId="a89b2bc5-8cbc-45b5-bc1a-09efa5374d38" providerId="ADAL" clId="{E4466A04-9A23-42C9-85BC-139E862B4431}" dt="2021-03-01T16:13:30.938" v="148" actId="47"/>
        <pc:sldMkLst>
          <pc:docMk/>
          <pc:sldMk cId="4252262127" sldId="280"/>
        </pc:sldMkLst>
      </pc:sldChg>
      <pc:sldChg chg="add ord modNotesTx">
        <pc:chgData name="Emily Mancini" userId="a89b2bc5-8cbc-45b5-bc1a-09efa5374d38" providerId="ADAL" clId="{E4466A04-9A23-42C9-85BC-139E862B4431}" dt="2021-03-09T15:10:34.232" v="3202" actId="20577"/>
        <pc:sldMkLst>
          <pc:docMk/>
          <pc:sldMk cId="2503365189" sldId="281"/>
        </pc:sldMkLst>
      </pc:sldChg>
      <pc:sldChg chg="addSp delSp modSp add del mod modNotesTx">
        <pc:chgData name="Emily Mancini" userId="a89b2bc5-8cbc-45b5-bc1a-09efa5374d38" providerId="ADAL" clId="{E4466A04-9A23-42C9-85BC-139E862B4431}" dt="2021-03-09T15:10:38.063" v="3213" actId="20577"/>
        <pc:sldMkLst>
          <pc:docMk/>
          <pc:sldMk cId="2718318882" sldId="283"/>
        </pc:sldMkLst>
        <pc:spChg chg="mod">
          <ac:chgData name="Emily Mancini" userId="a89b2bc5-8cbc-45b5-bc1a-09efa5374d38" providerId="ADAL" clId="{E4466A04-9A23-42C9-85BC-139E862B4431}" dt="2021-03-02T13:11:24.985" v="1647" actId="14100"/>
          <ac:spMkLst>
            <pc:docMk/>
            <pc:sldMk cId="2718318882" sldId="283"/>
            <ac:spMk id="2" creationId="{25B7DF04-1CD1-409D-A744-8558F83E729B}"/>
          </ac:spMkLst>
        </pc:spChg>
        <pc:spChg chg="del">
          <ac:chgData name="Emily Mancini" userId="a89b2bc5-8cbc-45b5-bc1a-09efa5374d38" providerId="ADAL" clId="{E4466A04-9A23-42C9-85BC-139E862B4431}" dt="2021-03-02T13:10:36.066" v="1633" actId="478"/>
          <ac:spMkLst>
            <pc:docMk/>
            <pc:sldMk cId="2718318882" sldId="283"/>
            <ac:spMk id="5" creationId="{A3478D30-2C03-4C44-9652-3705AA0F11E9}"/>
          </ac:spMkLst>
        </pc:spChg>
        <pc:spChg chg="mod topLvl">
          <ac:chgData name="Emily Mancini" userId="a89b2bc5-8cbc-45b5-bc1a-09efa5374d38" providerId="ADAL" clId="{E4466A04-9A23-42C9-85BC-139E862B4431}" dt="2021-03-02T13:15:17.076" v="1721" actId="1035"/>
          <ac:spMkLst>
            <pc:docMk/>
            <pc:sldMk cId="2718318882" sldId="283"/>
            <ac:spMk id="12" creationId="{5F1672F2-A59C-4441-93DD-D978F2708527}"/>
          </ac:spMkLst>
        </pc:spChg>
        <pc:spChg chg="del mod topLvl">
          <ac:chgData name="Emily Mancini" userId="a89b2bc5-8cbc-45b5-bc1a-09efa5374d38" providerId="ADAL" clId="{E4466A04-9A23-42C9-85BC-139E862B4431}" dt="2021-03-02T13:14:12.049" v="1705" actId="478"/>
          <ac:spMkLst>
            <pc:docMk/>
            <pc:sldMk cId="2718318882" sldId="283"/>
            <ac:spMk id="13" creationId="{CAFA64BE-41FE-4453-A3F5-3B9DED8647FE}"/>
          </ac:spMkLst>
        </pc:spChg>
        <pc:grpChg chg="add del mod">
          <ac:chgData name="Emily Mancini" userId="a89b2bc5-8cbc-45b5-bc1a-09efa5374d38" providerId="ADAL" clId="{E4466A04-9A23-42C9-85BC-139E862B4431}" dt="2021-03-02T13:14:12.049" v="1705" actId="478"/>
          <ac:grpSpMkLst>
            <pc:docMk/>
            <pc:sldMk cId="2718318882" sldId="283"/>
            <ac:grpSpMk id="3" creationId="{70965FDB-71E2-4087-9B7C-AC7444820E56}"/>
          </ac:grpSpMkLst>
        </pc:grpChg>
        <pc:graphicFrameChg chg="mod modGraphic">
          <ac:chgData name="Emily Mancini" userId="a89b2bc5-8cbc-45b5-bc1a-09efa5374d38" providerId="ADAL" clId="{E4466A04-9A23-42C9-85BC-139E862B4431}" dt="2021-03-02T13:15:17.076" v="1721" actId="1035"/>
          <ac:graphicFrameMkLst>
            <pc:docMk/>
            <pc:sldMk cId="2718318882" sldId="283"/>
            <ac:graphicFrameMk id="7" creationId="{D5E3626A-6A82-4A79-B170-02F15727048B}"/>
          </ac:graphicFrameMkLst>
        </pc:graphicFrameChg>
      </pc:sldChg>
      <pc:sldChg chg="modSp mod modNotesTx">
        <pc:chgData name="Emily Mancini" userId="a89b2bc5-8cbc-45b5-bc1a-09efa5374d38" providerId="ADAL" clId="{E4466A04-9A23-42C9-85BC-139E862B4431}" dt="2021-03-16T13:21:48.972" v="3942" actId="1035"/>
        <pc:sldMkLst>
          <pc:docMk/>
          <pc:sldMk cId="287163252" sldId="1567"/>
        </pc:sldMkLst>
        <pc:spChg chg="mod">
          <ac:chgData name="Emily Mancini" userId="a89b2bc5-8cbc-45b5-bc1a-09efa5374d38" providerId="ADAL" clId="{E4466A04-9A23-42C9-85BC-139E862B4431}" dt="2021-03-16T13:21:48.972" v="3942" actId="1035"/>
          <ac:spMkLst>
            <pc:docMk/>
            <pc:sldMk cId="287163252" sldId="1567"/>
            <ac:spMk id="7" creationId="{00000000-0000-0000-0000-000000000000}"/>
          </ac:spMkLst>
        </pc:spChg>
        <pc:spChg chg="mod">
          <ac:chgData name="Emily Mancini" userId="a89b2bc5-8cbc-45b5-bc1a-09efa5374d38" providerId="ADAL" clId="{E4466A04-9A23-42C9-85BC-139E862B4431}" dt="2021-03-16T13:21:48.972" v="3942" actId="1035"/>
          <ac:spMkLst>
            <pc:docMk/>
            <pc:sldMk cId="287163252" sldId="1567"/>
            <ac:spMk id="8" creationId="{00000000-0000-0000-0000-000000000000}"/>
          </ac:spMkLst>
        </pc:spChg>
      </pc:sldChg>
      <pc:sldChg chg="modSp mod">
        <pc:chgData name="Emily Mancini" userId="a89b2bc5-8cbc-45b5-bc1a-09efa5374d38" providerId="ADAL" clId="{E4466A04-9A23-42C9-85BC-139E862B4431}" dt="2021-03-11T15:36:00.894" v="3841" actId="20577"/>
        <pc:sldMkLst>
          <pc:docMk/>
          <pc:sldMk cId="1903946924" sldId="2067"/>
        </pc:sldMkLst>
        <pc:spChg chg="mod">
          <ac:chgData name="Emily Mancini" userId="a89b2bc5-8cbc-45b5-bc1a-09efa5374d38" providerId="ADAL" clId="{E4466A04-9A23-42C9-85BC-139E862B4431}" dt="2021-03-02T15:50:16.892" v="2059" actId="20577"/>
          <ac:spMkLst>
            <pc:docMk/>
            <pc:sldMk cId="1903946924" sldId="2067"/>
            <ac:spMk id="2" creationId="{00000000-0000-0000-0000-000000000000}"/>
          </ac:spMkLst>
        </pc:spChg>
        <pc:spChg chg="mod">
          <ac:chgData name="Emily Mancini" userId="a89b2bc5-8cbc-45b5-bc1a-09efa5374d38" providerId="ADAL" clId="{E4466A04-9A23-42C9-85BC-139E862B4431}" dt="2021-03-11T15:36:00.894" v="3841" actId="20577"/>
          <ac:spMkLst>
            <pc:docMk/>
            <pc:sldMk cId="1903946924" sldId="2067"/>
            <ac:spMk id="3" creationId="{00000000-0000-0000-0000-000000000000}"/>
          </ac:spMkLst>
        </pc:spChg>
        <pc:spChg chg="mod">
          <ac:chgData name="Emily Mancini" userId="a89b2bc5-8cbc-45b5-bc1a-09efa5374d38" providerId="ADAL" clId="{E4466A04-9A23-42C9-85BC-139E862B4431}" dt="2021-03-02T15:50:05.933" v="2055" actId="14100"/>
          <ac:spMkLst>
            <pc:docMk/>
            <pc:sldMk cId="1903946924" sldId="2067"/>
            <ac:spMk id="4" creationId="{DF82B291-3D00-4F00-9E01-14D1D94DE5D0}"/>
          </ac:spMkLst>
        </pc:spChg>
        <pc:spChg chg="mod">
          <ac:chgData name="Emily Mancini" userId="a89b2bc5-8cbc-45b5-bc1a-09efa5374d38" providerId="ADAL" clId="{E4466A04-9A23-42C9-85BC-139E862B4431}" dt="2021-03-02T15:50:01.712" v="2054" actId="14100"/>
          <ac:spMkLst>
            <pc:docMk/>
            <pc:sldMk cId="1903946924" sldId="2067"/>
            <ac:spMk id="13" creationId="{9272E7C8-1068-4D9C-83A3-8B69357DC60F}"/>
          </ac:spMkLst>
        </pc:spChg>
        <pc:spChg chg="mod">
          <ac:chgData name="Emily Mancini" userId="a89b2bc5-8cbc-45b5-bc1a-09efa5374d38" providerId="ADAL" clId="{E4466A04-9A23-42C9-85BC-139E862B4431}" dt="2021-03-02T15:49:37.378" v="2052" actId="14100"/>
          <ac:spMkLst>
            <pc:docMk/>
            <pc:sldMk cId="1903946924" sldId="2067"/>
            <ac:spMk id="14" creationId="{D47E70ED-6EC7-4D56-BB23-1F1874491747}"/>
          </ac:spMkLst>
        </pc:spChg>
        <pc:spChg chg="mod">
          <ac:chgData name="Emily Mancini" userId="a89b2bc5-8cbc-45b5-bc1a-09efa5374d38" providerId="ADAL" clId="{E4466A04-9A23-42C9-85BC-139E862B4431}" dt="2021-03-02T15:49:57.198" v="2053" actId="14100"/>
          <ac:spMkLst>
            <pc:docMk/>
            <pc:sldMk cId="1903946924" sldId="2067"/>
            <ac:spMk id="16" creationId="{93ECE68D-F4E7-4801-AC31-2869A3DE75D8}"/>
          </ac:spMkLst>
        </pc:spChg>
        <pc:spChg chg="mod">
          <ac:chgData name="Emily Mancini" userId="a89b2bc5-8cbc-45b5-bc1a-09efa5374d38" providerId="ADAL" clId="{E4466A04-9A23-42C9-85BC-139E862B4431}" dt="2021-03-02T15:49:34.033" v="2051" actId="14100"/>
          <ac:spMkLst>
            <pc:docMk/>
            <pc:sldMk cId="1903946924" sldId="2067"/>
            <ac:spMk id="17" creationId="{00000000-0000-0000-0000-000000000000}"/>
          </ac:spMkLst>
        </pc:spChg>
        <pc:spChg chg="mod">
          <ac:chgData name="Emily Mancini" userId="a89b2bc5-8cbc-45b5-bc1a-09efa5374d38" providerId="ADAL" clId="{E4466A04-9A23-42C9-85BC-139E862B4431}" dt="2021-03-02T15:49:57.198" v="2053" actId="14100"/>
          <ac:spMkLst>
            <pc:docMk/>
            <pc:sldMk cId="1903946924" sldId="2067"/>
            <ac:spMk id="18" creationId="{FBA26234-942F-4751-8860-F2BB359B1B20}"/>
          </ac:spMkLst>
        </pc:spChg>
        <pc:spChg chg="mod">
          <ac:chgData name="Emily Mancini" userId="a89b2bc5-8cbc-45b5-bc1a-09efa5374d38" providerId="ADAL" clId="{E4466A04-9A23-42C9-85BC-139E862B4431}" dt="2021-03-02T15:51:45.737" v="2060" actId="207"/>
          <ac:spMkLst>
            <pc:docMk/>
            <pc:sldMk cId="1903946924" sldId="2067"/>
            <ac:spMk id="19" creationId="{00000000-0000-0000-0000-000000000000}"/>
          </ac:spMkLst>
        </pc:spChg>
      </pc:sldChg>
      <pc:sldChg chg="modSp mod modNotesTx">
        <pc:chgData name="Emily Mancini" userId="a89b2bc5-8cbc-45b5-bc1a-09efa5374d38" providerId="ADAL" clId="{E4466A04-9A23-42C9-85BC-139E862B4431}" dt="2021-03-09T15:05:53.726" v="3094" actId="20577"/>
        <pc:sldMkLst>
          <pc:docMk/>
          <pc:sldMk cId="3158043784" sldId="2068"/>
        </pc:sldMkLst>
        <pc:spChg chg="mod">
          <ac:chgData name="Emily Mancini" userId="a89b2bc5-8cbc-45b5-bc1a-09efa5374d38" providerId="ADAL" clId="{E4466A04-9A23-42C9-85BC-139E862B4431}" dt="2021-03-05T13:47:34.136" v="2734" actId="20577"/>
          <ac:spMkLst>
            <pc:docMk/>
            <pc:sldMk cId="3158043784" sldId="2068"/>
            <ac:spMk id="8" creationId="{00000000-0000-0000-0000-000000000000}"/>
          </ac:spMkLst>
        </pc:spChg>
      </pc:sldChg>
      <pc:sldChg chg="addSp delSp modSp del mod modNotesTx">
        <pc:chgData name="Emily Mancini" userId="a89b2bc5-8cbc-45b5-bc1a-09efa5374d38" providerId="ADAL" clId="{E4466A04-9A23-42C9-85BC-139E862B4431}" dt="2021-03-09T16:14:48.125" v="3817" actId="47"/>
        <pc:sldMkLst>
          <pc:docMk/>
          <pc:sldMk cId="1066105975" sldId="2076136313"/>
        </pc:sldMkLst>
        <pc:spChg chg="mod">
          <ac:chgData name="Emily Mancini" userId="a89b2bc5-8cbc-45b5-bc1a-09efa5374d38" providerId="ADAL" clId="{E4466A04-9A23-42C9-85BC-139E862B4431}" dt="2021-03-09T16:13:32.586" v="3768" actId="20577"/>
          <ac:spMkLst>
            <pc:docMk/>
            <pc:sldMk cId="1066105975" sldId="2076136313"/>
            <ac:spMk id="4" creationId="{29FF830E-6DCF-4713-AC5F-D87A49E70DAB}"/>
          </ac:spMkLst>
        </pc:spChg>
        <pc:spChg chg="add del mod">
          <ac:chgData name="Emily Mancini" userId="a89b2bc5-8cbc-45b5-bc1a-09efa5374d38" providerId="ADAL" clId="{E4466A04-9A23-42C9-85BC-139E862B4431}" dt="2021-03-09T16:12:56.187" v="3667" actId="6549"/>
          <ac:spMkLst>
            <pc:docMk/>
            <pc:sldMk cId="1066105975" sldId="2076136313"/>
            <ac:spMk id="5" creationId="{8A35FA4C-149D-4071-846C-625165CEE7A5}"/>
          </ac:spMkLst>
        </pc:spChg>
        <pc:spChg chg="mod">
          <ac:chgData name="Emily Mancini" userId="a89b2bc5-8cbc-45b5-bc1a-09efa5374d38" providerId="ADAL" clId="{E4466A04-9A23-42C9-85BC-139E862B4431}" dt="2021-03-09T16:13:43.711" v="3770" actId="1076"/>
          <ac:spMkLst>
            <pc:docMk/>
            <pc:sldMk cId="1066105975" sldId="2076136313"/>
            <ac:spMk id="7" creationId="{D154FECF-AAC4-477D-B69F-C1D353334A98}"/>
          </ac:spMkLst>
        </pc:spChg>
        <pc:spChg chg="mod">
          <ac:chgData name="Emily Mancini" userId="a89b2bc5-8cbc-45b5-bc1a-09efa5374d38" providerId="ADAL" clId="{E4466A04-9A23-42C9-85BC-139E862B4431}" dt="2021-03-09T15:30:44.547" v="3637" actId="207"/>
          <ac:spMkLst>
            <pc:docMk/>
            <pc:sldMk cId="1066105975" sldId="2076136313"/>
            <ac:spMk id="17" creationId="{BEA14AEF-35D6-49BC-9DDA-09C17C45EC3D}"/>
          </ac:spMkLst>
        </pc:spChg>
        <pc:spChg chg="mod">
          <ac:chgData name="Emily Mancini" userId="a89b2bc5-8cbc-45b5-bc1a-09efa5374d38" providerId="ADAL" clId="{E4466A04-9A23-42C9-85BC-139E862B4431}" dt="2021-03-09T16:13:39.037" v="3769" actId="1076"/>
          <ac:spMkLst>
            <pc:docMk/>
            <pc:sldMk cId="1066105975" sldId="2076136313"/>
            <ac:spMk id="20" creationId="{C7C43A7F-E6B3-4D1D-AB06-5DDBF82F37FA}"/>
          </ac:spMkLst>
        </pc:spChg>
        <pc:picChg chg="mod">
          <ac:chgData name="Emily Mancini" userId="a89b2bc5-8cbc-45b5-bc1a-09efa5374d38" providerId="ADAL" clId="{E4466A04-9A23-42C9-85BC-139E862B4431}" dt="2021-03-09T16:13:10.698" v="3671" actId="1076"/>
          <ac:picMkLst>
            <pc:docMk/>
            <pc:sldMk cId="1066105975" sldId="2076136313"/>
            <ac:picMk id="3" creationId="{A0FCF2A0-58CF-4F5D-96F9-E0690B824ECE}"/>
          </ac:picMkLst>
        </pc:picChg>
      </pc:sldChg>
      <pc:sldChg chg="modSp mod ord">
        <pc:chgData name="Emily Mancini" userId="a89b2bc5-8cbc-45b5-bc1a-09efa5374d38" providerId="ADAL" clId="{E4466A04-9A23-42C9-85BC-139E862B4431}" dt="2021-03-05T13:57:04.776" v="3049"/>
        <pc:sldMkLst>
          <pc:docMk/>
          <pc:sldMk cId="3026554354" sldId="2076136368"/>
        </pc:sldMkLst>
        <pc:spChg chg="mod">
          <ac:chgData name="Emily Mancini" userId="a89b2bc5-8cbc-45b5-bc1a-09efa5374d38" providerId="ADAL" clId="{E4466A04-9A23-42C9-85BC-139E862B4431}" dt="2021-03-05T13:48:21.315" v="2740" actId="20577"/>
          <ac:spMkLst>
            <pc:docMk/>
            <pc:sldMk cId="3026554354" sldId="2076136368"/>
            <ac:spMk id="3" creationId="{3E442AEA-5790-49CA-8E96-88303CDBF15B}"/>
          </ac:spMkLst>
        </pc:spChg>
      </pc:sldChg>
      <pc:sldChg chg="modSp mod modNotesTx">
        <pc:chgData name="Emily Mancini" userId="a89b2bc5-8cbc-45b5-bc1a-09efa5374d38" providerId="ADAL" clId="{E4466A04-9A23-42C9-85BC-139E862B4431}" dt="2021-03-09T15:09:35.097" v="3158" actId="20577"/>
        <pc:sldMkLst>
          <pc:docMk/>
          <pc:sldMk cId="1254403106" sldId="2076137543"/>
        </pc:sldMkLst>
        <pc:spChg chg="mod">
          <ac:chgData name="Emily Mancini" userId="a89b2bc5-8cbc-45b5-bc1a-09efa5374d38" providerId="ADAL" clId="{E4466A04-9A23-42C9-85BC-139E862B4431}" dt="2021-03-01T15:54:12.023" v="3" actId="14100"/>
          <ac:spMkLst>
            <pc:docMk/>
            <pc:sldMk cId="1254403106" sldId="2076137543"/>
            <ac:spMk id="11" creationId="{463E50D4-3798-4435-9259-B3FD089AF08B}"/>
          </ac:spMkLst>
        </pc:spChg>
      </pc:sldChg>
      <pc:sldChg chg="addSp delSp modSp mod ord modNotesTx">
        <pc:chgData name="Emily Mancini" userId="a89b2bc5-8cbc-45b5-bc1a-09efa5374d38" providerId="ADAL" clId="{E4466A04-9A23-42C9-85BC-139E862B4431}" dt="2021-03-09T15:11:55.763" v="3246" actId="20577"/>
        <pc:sldMkLst>
          <pc:docMk/>
          <pc:sldMk cId="2931905130" sldId="2076137544"/>
        </pc:sldMkLst>
        <pc:spChg chg="add mod">
          <ac:chgData name="Emily Mancini" userId="a89b2bc5-8cbc-45b5-bc1a-09efa5374d38" providerId="ADAL" clId="{E4466A04-9A23-42C9-85BC-139E862B4431}" dt="2021-03-01T15:54:21.472" v="6" actId="1076"/>
          <ac:spMkLst>
            <pc:docMk/>
            <pc:sldMk cId="2931905130" sldId="2076137544"/>
            <ac:spMk id="7" creationId="{6E9B05F4-168C-41BA-AECE-C88998C4B461}"/>
          </ac:spMkLst>
        </pc:spChg>
        <pc:spChg chg="del">
          <ac:chgData name="Emily Mancini" userId="a89b2bc5-8cbc-45b5-bc1a-09efa5374d38" providerId="ADAL" clId="{E4466A04-9A23-42C9-85BC-139E862B4431}" dt="2021-03-01T15:54:18.612" v="4" actId="478"/>
          <ac:spMkLst>
            <pc:docMk/>
            <pc:sldMk cId="2931905130" sldId="2076137544"/>
            <ac:spMk id="11" creationId="{463E50D4-3798-4435-9259-B3FD089AF08B}"/>
          </ac:spMkLst>
        </pc:spChg>
      </pc:sldChg>
      <pc:sldChg chg="addSp delSp modSp mod ord modNotesTx">
        <pc:chgData name="Emily Mancini" userId="a89b2bc5-8cbc-45b5-bc1a-09efa5374d38" providerId="ADAL" clId="{E4466A04-9A23-42C9-85BC-139E862B4431}" dt="2021-03-09T15:09:23.646" v="3125" actId="20577"/>
        <pc:sldMkLst>
          <pc:docMk/>
          <pc:sldMk cId="143671092" sldId="2076137545"/>
        </pc:sldMkLst>
        <pc:spChg chg="add mod">
          <ac:chgData name="Emily Mancini" userId="a89b2bc5-8cbc-45b5-bc1a-09efa5374d38" providerId="ADAL" clId="{E4466A04-9A23-42C9-85BC-139E862B4431}" dt="2021-03-01T15:54:35.200" v="31" actId="404"/>
          <ac:spMkLst>
            <pc:docMk/>
            <pc:sldMk cId="143671092" sldId="2076137545"/>
            <ac:spMk id="7" creationId="{C7E331E1-9634-4301-9085-B33BB511686D}"/>
          </ac:spMkLst>
        </pc:spChg>
        <pc:spChg chg="del">
          <ac:chgData name="Emily Mancini" userId="a89b2bc5-8cbc-45b5-bc1a-09efa5374d38" providerId="ADAL" clId="{E4466A04-9A23-42C9-85BC-139E862B4431}" dt="2021-03-01T15:54:24.293" v="7" actId="478"/>
          <ac:spMkLst>
            <pc:docMk/>
            <pc:sldMk cId="143671092" sldId="2076137545"/>
            <ac:spMk id="11" creationId="{463E50D4-3798-4435-9259-B3FD089AF08B}"/>
          </ac:spMkLst>
        </pc:spChg>
      </pc:sldChg>
      <pc:sldChg chg="addSp delSp modSp mod modNotesTx">
        <pc:chgData name="Emily Mancini" userId="a89b2bc5-8cbc-45b5-bc1a-09efa5374d38" providerId="ADAL" clId="{E4466A04-9A23-42C9-85BC-139E862B4431}" dt="2021-03-09T15:13:42.840" v="3261" actId="20577"/>
        <pc:sldMkLst>
          <pc:docMk/>
          <pc:sldMk cId="1100327260" sldId="2076137546"/>
        </pc:sldMkLst>
        <pc:spChg chg="add mod">
          <ac:chgData name="Emily Mancini" userId="a89b2bc5-8cbc-45b5-bc1a-09efa5374d38" providerId="ADAL" clId="{E4466A04-9A23-42C9-85BC-139E862B4431}" dt="2021-03-01T15:54:45.937" v="33"/>
          <ac:spMkLst>
            <pc:docMk/>
            <pc:sldMk cId="1100327260" sldId="2076137546"/>
            <ac:spMk id="7" creationId="{1B11EE57-0049-4D4C-B10D-281566DBA3DB}"/>
          </ac:spMkLst>
        </pc:spChg>
        <pc:spChg chg="del">
          <ac:chgData name="Emily Mancini" userId="a89b2bc5-8cbc-45b5-bc1a-09efa5374d38" providerId="ADAL" clId="{E4466A04-9A23-42C9-85BC-139E862B4431}" dt="2021-03-01T15:54:42.032" v="32" actId="478"/>
          <ac:spMkLst>
            <pc:docMk/>
            <pc:sldMk cId="1100327260" sldId="2076137546"/>
            <ac:spMk id="11" creationId="{463E50D4-3798-4435-9259-B3FD089AF08B}"/>
          </ac:spMkLst>
        </pc:spChg>
      </pc:sldChg>
      <pc:sldChg chg="add mod modShow">
        <pc:chgData name="Emily Mancini" userId="a89b2bc5-8cbc-45b5-bc1a-09efa5374d38" providerId="ADAL" clId="{E4466A04-9A23-42C9-85BC-139E862B4431}" dt="2021-03-02T13:03:41.472" v="1500" actId="729"/>
        <pc:sldMkLst>
          <pc:docMk/>
          <pc:sldMk cId="1962256798" sldId="2076137547"/>
        </pc:sldMkLst>
      </pc:sldChg>
      <pc:sldChg chg="new del">
        <pc:chgData name="Emily Mancini" userId="a89b2bc5-8cbc-45b5-bc1a-09efa5374d38" providerId="ADAL" clId="{E4466A04-9A23-42C9-85BC-139E862B4431}" dt="2021-03-01T16:17:22.848" v="292" actId="47"/>
        <pc:sldMkLst>
          <pc:docMk/>
          <pc:sldMk cId="357362733" sldId="2076137548"/>
        </pc:sldMkLst>
      </pc:sldChg>
      <pc:sldChg chg="new del">
        <pc:chgData name="Emily Mancini" userId="a89b2bc5-8cbc-45b5-bc1a-09efa5374d38" providerId="ADAL" clId="{E4466A04-9A23-42C9-85BC-139E862B4431}" dt="2021-03-01T15:58:00.837" v="42" actId="680"/>
        <pc:sldMkLst>
          <pc:docMk/>
          <pc:sldMk cId="4208229829" sldId="2076137548"/>
        </pc:sldMkLst>
      </pc:sldChg>
      <pc:sldChg chg="delSp modSp add mod ord delAnim modAnim modNotesTx">
        <pc:chgData name="Emily Mancini" userId="a89b2bc5-8cbc-45b5-bc1a-09efa5374d38" providerId="ADAL" clId="{E4466A04-9A23-42C9-85BC-139E862B4431}" dt="2021-03-09T15:28:52.089" v="3587" actId="20577"/>
        <pc:sldMkLst>
          <pc:docMk/>
          <pc:sldMk cId="3379274138" sldId="2076137549"/>
        </pc:sldMkLst>
        <pc:spChg chg="mod">
          <ac:chgData name="Emily Mancini" userId="a89b2bc5-8cbc-45b5-bc1a-09efa5374d38" providerId="ADAL" clId="{E4466A04-9A23-42C9-85BC-139E862B4431}" dt="2021-03-09T15:28:52.089" v="3587" actId="20577"/>
          <ac:spMkLst>
            <pc:docMk/>
            <pc:sldMk cId="3379274138" sldId="2076137549"/>
            <ac:spMk id="2" creationId="{CD4FE767-DB01-4315-ABAF-CA8360AB9C77}"/>
          </ac:spMkLst>
        </pc:spChg>
        <pc:spChg chg="mod">
          <ac:chgData name="Emily Mancini" userId="a89b2bc5-8cbc-45b5-bc1a-09efa5374d38" providerId="ADAL" clId="{E4466A04-9A23-42C9-85BC-139E862B4431}" dt="2021-03-01T16:17:42.272" v="330" actId="1076"/>
          <ac:spMkLst>
            <pc:docMk/>
            <pc:sldMk cId="3379274138" sldId="2076137549"/>
            <ac:spMk id="45" creationId="{3169934D-53E7-4E44-B953-6021F38A0654}"/>
          </ac:spMkLst>
        </pc:spChg>
        <pc:picChg chg="del">
          <ac:chgData name="Emily Mancini" userId="a89b2bc5-8cbc-45b5-bc1a-09efa5374d38" providerId="ADAL" clId="{E4466A04-9A23-42C9-85BC-139E862B4431}" dt="2021-03-01T16:17:50.522" v="332" actId="478"/>
          <ac:picMkLst>
            <pc:docMk/>
            <pc:sldMk cId="3379274138" sldId="2076137549"/>
            <ac:picMk id="4" creationId="{4DA0505C-6711-4E7E-8A7F-D95DA78D0FF9}"/>
          </ac:picMkLst>
        </pc:picChg>
        <pc:picChg chg="del">
          <ac:chgData name="Emily Mancini" userId="a89b2bc5-8cbc-45b5-bc1a-09efa5374d38" providerId="ADAL" clId="{E4466A04-9A23-42C9-85BC-139E862B4431}" dt="2021-03-01T16:17:50.522" v="332" actId="478"/>
          <ac:picMkLst>
            <pc:docMk/>
            <pc:sldMk cId="3379274138" sldId="2076137549"/>
            <ac:picMk id="6" creationId="{76BCC21D-97EA-4612-B3CE-42C9C9179904}"/>
          </ac:picMkLst>
        </pc:picChg>
        <pc:picChg chg="del">
          <ac:chgData name="Emily Mancini" userId="a89b2bc5-8cbc-45b5-bc1a-09efa5374d38" providerId="ADAL" clId="{E4466A04-9A23-42C9-85BC-139E862B4431}" dt="2021-03-01T16:17:50.522" v="332" actId="478"/>
          <ac:picMkLst>
            <pc:docMk/>
            <pc:sldMk cId="3379274138" sldId="2076137549"/>
            <ac:picMk id="8" creationId="{AAC9217D-934D-48F2-899D-B402AB678FB8}"/>
          </ac:picMkLst>
        </pc:picChg>
        <pc:picChg chg="del">
          <ac:chgData name="Emily Mancini" userId="a89b2bc5-8cbc-45b5-bc1a-09efa5374d38" providerId="ADAL" clId="{E4466A04-9A23-42C9-85BC-139E862B4431}" dt="2021-03-01T16:17:50.522" v="332" actId="478"/>
          <ac:picMkLst>
            <pc:docMk/>
            <pc:sldMk cId="3379274138" sldId="2076137549"/>
            <ac:picMk id="10" creationId="{4C93C189-CB39-4BFE-8370-FC7FE4B6F039}"/>
          </ac:picMkLst>
        </pc:picChg>
        <pc:picChg chg="del">
          <ac:chgData name="Emily Mancini" userId="a89b2bc5-8cbc-45b5-bc1a-09efa5374d38" providerId="ADAL" clId="{E4466A04-9A23-42C9-85BC-139E862B4431}" dt="2021-03-01T16:17:50.522" v="332" actId="478"/>
          <ac:picMkLst>
            <pc:docMk/>
            <pc:sldMk cId="3379274138" sldId="2076137549"/>
            <ac:picMk id="12" creationId="{13CB334D-3AB7-47F4-9AAB-3788661F6B6C}"/>
          </ac:picMkLst>
        </pc:picChg>
        <pc:picChg chg="del">
          <ac:chgData name="Emily Mancini" userId="a89b2bc5-8cbc-45b5-bc1a-09efa5374d38" providerId="ADAL" clId="{E4466A04-9A23-42C9-85BC-139E862B4431}" dt="2021-03-01T16:17:50.522" v="332" actId="478"/>
          <ac:picMkLst>
            <pc:docMk/>
            <pc:sldMk cId="3379274138" sldId="2076137549"/>
            <ac:picMk id="14" creationId="{68585728-E768-4F8A-965C-ECD13BBD8B20}"/>
          </ac:picMkLst>
        </pc:picChg>
        <pc:picChg chg="del">
          <ac:chgData name="Emily Mancini" userId="a89b2bc5-8cbc-45b5-bc1a-09efa5374d38" providerId="ADAL" clId="{E4466A04-9A23-42C9-85BC-139E862B4431}" dt="2021-03-01T16:17:47.478" v="331" actId="478"/>
          <ac:picMkLst>
            <pc:docMk/>
            <pc:sldMk cId="3379274138" sldId="2076137549"/>
            <ac:picMk id="16" creationId="{D3876D53-7790-4544-A5B3-9D3D8F83442D}"/>
          </ac:picMkLst>
        </pc:picChg>
        <pc:picChg chg="del">
          <ac:chgData name="Emily Mancini" userId="a89b2bc5-8cbc-45b5-bc1a-09efa5374d38" providerId="ADAL" clId="{E4466A04-9A23-42C9-85BC-139E862B4431}" dt="2021-03-01T16:17:50.522" v="332" actId="478"/>
          <ac:picMkLst>
            <pc:docMk/>
            <pc:sldMk cId="3379274138" sldId="2076137549"/>
            <ac:picMk id="18" creationId="{D575B232-8EE1-463F-AF8D-30227BD76DF0}"/>
          </ac:picMkLst>
        </pc:picChg>
      </pc:sldChg>
      <pc:sldChg chg="modSp add del mod ord modAnim">
        <pc:chgData name="Emily Mancini" userId="a89b2bc5-8cbc-45b5-bc1a-09efa5374d38" providerId="ADAL" clId="{E4466A04-9A23-42C9-85BC-139E862B4431}" dt="2021-03-02T13:04:26.146" v="1559" actId="47"/>
        <pc:sldMkLst>
          <pc:docMk/>
          <pc:sldMk cId="2081272730" sldId="2076137550"/>
        </pc:sldMkLst>
        <pc:spChg chg="mod">
          <ac:chgData name="Emily Mancini" userId="a89b2bc5-8cbc-45b5-bc1a-09efa5374d38" providerId="ADAL" clId="{E4466A04-9A23-42C9-85BC-139E862B4431}" dt="2021-03-02T13:04:21.394" v="1558" actId="20577"/>
          <ac:spMkLst>
            <pc:docMk/>
            <pc:sldMk cId="2081272730" sldId="2076137550"/>
            <ac:spMk id="2" creationId="{CD4FE767-DB01-4315-ABAF-CA8360AB9C77}"/>
          </ac:spMkLst>
        </pc:spChg>
        <pc:spChg chg="mod">
          <ac:chgData name="Emily Mancini" userId="a89b2bc5-8cbc-45b5-bc1a-09efa5374d38" providerId="ADAL" clId="{E4466A04-9A23-42C9-85BC-139E862B4431}" dt="2021-03-02T13:04:07.049" v="1509" actId="20577"/>
          <ac:spMkLst>
            <pc:docMk/>
            <pc:sldMk cId="2081272730" sldId="2076137550"/>
            <ac:spMk id="45" creationId="{3169934D-53E7-4E44-B953-6021F38A0654}"/>
          </ac:spMkLst>
        </pc:spChg>
      </pc:sldChg>
      <pc:sldChg chg="addSp delSp modSp add del mod ord delAnim modAnim modNotesTx">
        <pc:chgData name="Emily Mancini" userId="a89b2bc5-8cbc-45b5-bc1a-09efa5374d38" providerId="ADAL" clId="{E4466A04-9A23-42C9-85BC-139E862B4431}" dt="2021-03-05T13:35:53.430" v="2313" actId="47"/>
        <pc:sldMkLst>
          <pc:docMk/>
          <pc:sldMk cId="3996897104" sldId="2076137551"/>
        </pc:sldMkLst>
        <pc:spChg chg="del mod">
          <ac:chgData name="Emily Mancini" userId="a89b2bc5-8cbc-45b5-bc1a-09efa5374d38" providerId="ADAL" clId="{E4466A04-9A23-42C9-85BC-139E862B4431}" dt="2021-03-01T16:40:50.691" v="607" actId="478"/>
          <ac:spMkLst>
            <pc:docMk/>
            <pc:sldMk cId="3996897104" sldId="2076137551"/>
            <ac:spMk id="2" creationId="{CD4FE767-DB01-4315-ABAF-CA8360AB9C77}"/>
          </ac:spMkLst>
        </pc:spChg>
        <pc:spChg chg="add mod">
          <ac:chgData name="Emily Mancini" userId="a89b2bc5-8cbc-45b5-bc1a-09efa5374d38" providerId="ADAL" clId="{E4466A04-9A23-42C9-85BC-139E862B4431}" dt="2021-03-02T15:44:44.233" v="1939" actId="20577"/>
          <ac:spMkLst>
            <pc:docMk/>
            <pc:sldMk cId="3996897104" sldId="2076137551"/>
            <ac:spMk id="6" creationId="{18635D14-8D71-4D6A-9BDF-DC3238DA6317}"/>
          </ac:spMkLst>
        </pc:spChg>
        <pc:spChg chg="mod">
          <ac:chgData name="Emily Mancini" userId="a89b2bc5-8cbc-45b5-bc1a-09efa5374d38" providerId="ADAL" clId="{E4466A04-9A23-42C9-85BC-139E862B4431}" dt="2021-03-01T16:42:38.333" v="911" actId="20577"/>
          <ac:spMkLst>
            <pc:docMk/>
            <pc:sldMk cId="3996897104" sldId="2076137551"/>
            <ac:spMk id="45" creationId="{3169934D-53E7-4E44-B953-6021F38A0654}"/>
          </ac:spMkLst>
        </pc:spChg>
        <pc:picChg chg="add mod">
          <ac:chgData name="Emily Mancini" userId="a89b2bc5-8cbc-45b5-bc1a-09efa5374d38" providerId="ADAL" clId="{E4466A04-9A23-42C9-85BC-139E862B4431}" dt="2021-03-01T16:41:36.309" v="776"/>
          <ac:picMkLst>
            <pc:docMk/>
            <pc:sldMk cId="3996897104" sldId="2076137551"/>
            <ac:picMk id="5" creationId="{C8B68C6F-0758-4A57-95D6-ECDCF62D6F9D}"/>
          </ac:picMkLst>
        </pc:picChg>
        <pc:picChg chg="del">
          <ac:chgData name="Emily Mancini" userId="a89b2bc5-8cbc-45b5-bc1a-09efa5374d38" providerId="ADAL" clId="{E4466A04-9A23-42C9-85BC-139E862B4431}" dt="2021-03-01T16:40:51.677" v="608" actId="478"/>
          <ac:picMkLst>
            <pc:docMk/>
            <pc:sldMk cId="3996897104" sldId="2076137551"/>
            <ac:picMk id="44" creationId="{974FFE2D-ACC2-4E40-B482-D4BD5AF2425E}"/>
          </ac:picMkLst>
        </pc:picChg>
      </pc:sldChg>
      <pc:sldChg chg="addSp delSp modSp mod ord modAnim modNotesTx">
        <pc:chgData name="Emily Mancini" userId="a89b2bc5-8cbc-45b5-bc1a-09efa5374d38" providerId="ADAL" clId="{E4466A04-9A23-42C9-85BC-139E862B4431}" dt="2021-03-16T13:55:24.303" v="4030"/>
        <pc:sldMkLst>
          <pc:docMk/>
          <pc:sldMk cId="3757406526" sldId="2076137552"/>
        </pc:sldMkLst>
        <pc:spChg chg="mod">
          <ac:chgData name="Emily Mancini" userId="a89b2bc5-8cbc-45b5-bc1a-09efa5374d38" providerId="ADAL" clId="{E4466A04-9A23-42C9-85BC-139E862B4431}" dt="2021-03-02T13:32:19.595" v="1866" actId="404"/>
          <ac:spMkLst>
            <pc:docMk/>
            <pc:sldMk cId="3757406526" sldId="2076137552"/>
            <ac:spMk id="2" creationId="{CD4FE767-DB01-4315-ABAF-CA8360AB9C77}"/>
          </ac:spMkLst>
        </pc:spChg>
        <pc:spChg chg="mod">
          <ac:chgData name="Emily Mancini" userId="a89b2bc5-8cbc-45b5-bc1a-09efa5374d38" providerId="ADAL" clId="{E4466A04-9A23-42C9-85BC-139E862B4431}" dt="2021-03-02T12:50:52.965" v="1094" actId="20577"/>
          <ac:spMkLst>
            <pc:docMk/>
            <pc:sldMk cId="3757406526" sldId="2076137552"/>
            <ac:spMk id="45" creationId="{3169934D-53E7-4E44-B953-6021F38A0654}"/>
          </ac:spMkLst>
        </pc:spChg>
        <pc:picChg chg="add del">
          <ac:chgData name="Emily Mancini" userId="a89b2bc5-8cbc-45b5-bc1a-09efa5374d38" providerId="ADAL" clId="{E4466A04-9A23-42C9-85BC-139E862B4431}" dt="2021-03-16T13:55:24.303" v="4030"/>
          <ac:picMkLst>
            <pc:docMk/>
            <pc:sldMk cId="3757406526" sldId="2076137552"/>
            <ac:picMk id="3" creationId="{446A51F2-FE9D-4FBC-8A4D-ED8C4537BB58}"/>
          </ac:picMkLst>
        </pc:picChg>
        <pc:picChg chg="del">
          <ac:chgData name="Emily Mancini" userId="a89b2bc5-8cbc-45b5-bc1a-09efa5374d38" providerId="ADAL" clId="{E4466A04-9A23-42C9-85BC-139E862B4431}" dt="2021-03-02T12:51:09.975" v="1098" actId="478"/>
          <ac:picMkLst>
            <pc:docMk/>
            <pc:sldMk cId="3757406526" sldId="2076137552"/>
            <ac:picMk id="3" creationId="{78A2B809-F2DA-49FE-B905-80D92FC74B34}"/>
          </ac:picMkLst>
        </pc:picChg>
        <pc:picChg chg="add mod">
          <ac:chgData name="Emily Mancini" userId="a89b2bc5-8cbc-45b5-bc1a-09efa5374d38" providerId="ADAL" clId="{E4466A04-9A23-42C9-85BC-139E862B4431}" dt="2021-03-02T12:51:08.110" v="1097"/>
          <ac:picMkLst>
            <pc:docMk/>
            <pc:sldMk cId="3757406526" sldId="2076137552"/>
            <ac:picMk id="6" creationId="{37DDAF71-B631-4339-BA94-684CE60EA3EF}"/>
          </ac:picMkLst>
        </pc:picChg>
        <pc:picChg chg="add mod">
          <ac:chgData name="Emily Mancini" userId="a89b2bc5-8cbc-45b5-bc1a-09efa5374d38" providerId="ADAL" clId="{E4466A04-9A23-42C9-85BC-139E862B4431}" dt="2021-03-02T12:51:38.088" v="1103" actId="732"/>
          <ac:picMkLst>
            <pc:docMk/>
            <pc:sldMk cId="3757406526" sldId="2076137552"/>
            <ac:picMk id="1026" creationId="{04737D90-0296-4F21-94B4-34E9313A82EA}"/>
          </ac:picMkLst>
        </pc:picChg>
      </pc:sldChg>
      <pc:sldChg chg="modSp new del mod">
        <pc:chgData name="Emily Mancini" userId="a89b2bc5-8cbc-45b5-bc1a-09efa5374d38" providerId="ADAL" clId="{E4466A04-9A23-42C9-85BC-139E862B4431}" dt="2021-03-01T19:28:30.074" v="1008" actId="47"/>
        <pc:sldMkLst>
          <pc:docMk/>
          <pc:sldMk cId="412666453" sldId="2076137553"/>
        </pc:sldMkLst>
        <pc:spChg chg="mod">
          <ac:chgData name="Emily Mancini" userId="a89b2bc5-8cbc-45b5-bc1a-09efa5374d38" providerId="ADAL" clId="{E4466A04-9A23-42C9-85BC-139E862B4431}" dt="2021-03-01T19:23:19.080" v="954" actId="20577"/>
          <ac:spMkLst>
            <pc:docMk/>
            <pc:sldMk cId="412666453" sldId="2076137553"/>
            <ac:spMk id="2" creationId="{3129B236-792A-4B75-99BA-8D469B9709ED}"/>
          </ac:spMkLst>
        </pc:spChg>
      </pc:sldChg>
      <pc:sldChg chg="add ord modAnim modNotesTx">
        <pc:chgData name="Emily Mancini" userId="a89b2bc5-8cbc-45b5-bc1a-09efa5374d38" providerId="ADAL" clId="{E4466A04-9A23-42C9-85BC-139E862B4431}" dt="2021-03-16T13:22:33.881" v="3945"/>
        <pc:sldMkLst>
          <pc:docMk/>
          <pc:sldMk cId="1012025809" sldId="2076137553"/>
        </pc:sldMkLst>
      </pc:sldChg>
      <pc:sldChg chg="modSp new del mod">
        <pc:chgData name="Emily Mancini" userId="a89b2bc5-8cbc-45b5-bc1a-09efa5374d38" providerId="ADAL" clId="{E4466A04-9A23-42C9-85BC-139E862B4431}" dt="2021-03-01T19:28:30.074" v="1008" actId="47"/>
        <pc:sldMkLst>
          <pc:docMk/>
          <pc:sldMk cId="1574738715" sldId="2076137554"/>
        </pc:sldMkLst>
        <pc:spChg chg="mod">
          <ac:chgData name="Emily Mancini" userId="a89b2bc5-8cbc-45b5-bc1a-09efa5374d38" providerId="ADAL" clId="{E4466A04-9A23-42C9-85BC-139E862B4431}" dt="2021-03-01T19:28:24.923" v="1007" actId="20577"/>
          <ac:spMkLst>
            <pc:docMk/>
            <pc:sldMk cId="1574738715" sldId="2076137554"/>
            <ac:spMk id="2" creationId="{92324376-85E1-43C8-80F7-4DB9B4CB938B}"/>
          </ac:spMkLst>
        </pc:spChg>
      </pc:sldChg>
      <pc:sldChg chg="addSp modSp new mod setBg">
        <pc:chgData name="Emily Mancini" userId="a89b2bc5-8cbc-45b5-bc1a-09efa5374d38" providerId="ADAL" clId="{E4466A04-9A23-42C9-85BC-139E862B4431}" dt="2021-03-05T13:56:13.368" v="3047" actId="1036"/>
        <pc:sldMkLst>
          <pc:docMk/>
          <pc:sldMk cId="4143819948" sldId="2076137554"/>
        </pc:sldMkLst>
        <pc:spChg chg="mod">
          <ac:chgData name="Emily Mancini" userId="a89b2bc5-8cbc-45b5-bc1a-09efa5374d38" providerId="ADAL" clId="{E4466A04-9A23-42C9-85BC-139E862B4431}" dt="2021-03-05T13:56:04.408" v="3033" actId="179"/>
          <ac:spMkLst>
            <pc:docMk/>
            <pc:sldMk cId="4143819948" sldId="2076137554"/>
            <ac:spMk id="2" creationId="{5B4E6A85-92A2-4620-9432-D9503E9D8B96}"/>
          </ac:spMkLst>
        </pc:spChg>
        <pc:spChg chg="add mod">
          <ac:chgData name="Emily Mancini" userId="a89b2bc5-8cbc-45b5-bc1a-09efa5374d38" providerId="ADAL" clId="{E4466A04-9A23-42C9-85BC-139E862B4431}" dt="2021-03-05T13:56:13.368" v="3047" actId="1036"/>
          <ac:spMkLst>
            <pc:docMk/>
            <pc:sldMk cId="4143819948" sldId="2076137554"/>
            <ac:spMk id="5" creationId="{98BB9103-1C82-42AC-95B4-418BA7CD2291}"/>
          </ac:spMkLst>
        </pc:spChg>
        <pc:picChg chg="add mod">
          <ac:chgData name="Emily Mancini" userId="a89b2bc5-8cbc-45b5-bc1a-09efa5374d38" providerId="ADAL" clId="{E4466A04-9A23-42C9-85BC-139E862B4431}" dt="2021-03-05T13:56:13.368" v="3047" actId="1036"/>
          <ac:picMkLst>
            <pc:docMk/>
            <pc:sldMk cId="4143819948" sldId="2076137554"/>
            <ac:picMk id="4" creationId="{5CD72348-C5F7-4CAD-A85F-3E200FB2C5AE}"/>
          </ac:picMkLst>
        </pc:picChg>
      </pc:sldChg>
      <pc:sldChg chg="addSp modSp new mod setBg modNotesTx">
        <pc:chgData name="Emily Mancini" userId="a89b2bc5-8cbc-45b5-bc1a-09efa5374d38" providerId="ADAL" clId="{E4466A04-9A23-42C9-85BC-139E862B4431}" dt="2021-03-09T15:14:58.391" v="3288" actId="20577"/>
        <pc:sldMkLst>
          <pc:docMk/>
          <pc:sldMk cId="3407976500" sldId="2076137555"/>
        </pc:sldMkLst>
        <pc:spChg chg="mod">
          <ac:chgData name="Emily Mancini" userId="a89b2bc5-8cbc-45b5-bc1a-09efa5374d38" providerId="ADAL" clId="{E4466A04-9A23-42C9-85BC-139E862B4431}" dt="2021-03-05T13:32:34.052" v="2143" actId="1076"/>
          <ac:spMkLst>
            <pc:docMk/>
            <pc:sldMk cId="3407976500" sldId="2076137555"/>
            <ac:spMk id="2" creationId="{97DE507C-F71D-4E5C-B9BF-F0758620E71C}"/>
          </ac:spMkLst>
        </pc:spChg>
        <pc:spChg chg="add mod">
          <ac:chgData name="Emily Mancini" userId="a89b2bc5-8cbc-45b5-bc1a-09efa5374d38" providerId="ADAL" clId="{E4466A04-9A23-42C9-85BC-139E862B4431}" dt="2021-03-05T13:33:16.335" v="2174" actId="1076"/>
          <ac:spMkLst>
            <pc:docMk/>
            <pc:sldMk cId="3407976500" sldId="2076137555"/>
            <ac:spMk id="3" creationId="{9399F171-27F3-4882-BAF8-610E26B3745F}"/>
          </ac:spMkLst>
        </pc:spChg>
      </pc:sldChg>
      <pc:sldChg chg="modSp add mod setBg modNotesTx">
        <pc:chgData name="Emily Mancini" userId="a89b2bc5-8cbc-45b5-bc1a-09efa5374d38" providerId="ADAL" clId="{E4466A04-9A23-42C9-85BC-139E862B4431}" dt="2021-03-09T15:16:00.593" v="3290" actId="20577"/>
        <pc:sldMkLst>
          <pc:docMk/>
          <pc:sldMk cId="2076190139" sldId="2076137556"/>
        </pc:sldMkLst>
        <pc:spChg chg="mod">
          <ac:chgData name="Emily Mancini" userId="a89b2bc5-8cbc-45b5-bc1a-09efa5374d38" providerId="ADAL" clId="{E4466A04-9A23-42C9-85BC-139E862B4431}" dt="2021-03-05T13:32:49.443" v="2148" actId="20577"/>
          <ac:spMkLst>
            <pc:docMk/>
            <pc:sldMk cId="2076190139" sldId="2076137556"/>
            <ac:spMk id="2" creationId="{97DE507C-F71D-4E5C-B9BF-F0758620E71C}"/>
          </ac:spMkLst>
        </pc:spChg>
        <pc:spChg chg="mod">
          <ac:chgData name="Emily Mancini" userId="a89b2bc5-8cbc-45b5-bc1a-09efa5374d38" providerId="ADAL" clId="{E4466A04-9A23-42C9-85BC-139E862B4431}" dt="2021-03-05T13:33:21.746" v="2175" actId="1076"/>
          <ac:spMkLst>
            <pc:docMk/>
            <pc:sldMk cId="2076190139" sldId="2076137556"/>
            <ac:spMk id="3" creationId="{9399F171-27F3-4882-BAF8-610E26B3745F}"/>
          </ac:spMkLst>
        </pc:spChg>
      </pc:sldChg>
      <pc:sldChg chg="add del setBg">
        <pc:chgData name="Emily Mancini" userId="a89b2bc5-8cbc-45b5-bc1a-09efa5374d38" providerId="ADAL" clId="{E4466A04-9A23-42C9-85BC-139E862B4431}" dt="2021-03-05T13:32:39.011" v="2145" actId="47"/>
        <pc:sldMkLst>
          <pc:docMk/>
          <pc:sldMk cId="4094023023" sldId="2076137556"/>
        </pc:sldMkLst>
      </pc:sldChg>
      <pc:sldChg chg="modSp add mod setBg modNotesTx">
        <pc:chgData name="Emily Mancini" userId="a89b2bc5-8cbc-45b5-bc1a-09efa5374d38" providerId="ADAL" clId="{E4466A04-9A23-42C9-85BC-139E862B4431}" dt="2021-03-09T15:16:04.288" v="3297" actId="20577"/>
        <pc:sldMkLst>
          <pc:docMk/>
          <pc:sldMk cId="1314135209" sldId="2076137557"/>
        </pc:sldMkLst>
        <pc:spChg chg="mod">
          <ac:chgData name="Emily Mancini" userId="a89b2bc5-8cbc-45b5-bc1a-09efa5374d38" providerId="ADAL" clId="{E4466A04-9A23-42C9-85BC-139E862B4431}" dt="2021-03-05T13:34:17.704" v="2229" actId="1076"/>
          <ac:spMkLst>
            <pc:docMk/>
            <pc:sldMk cId="1314135209" sldId="2076137557"/>
            <ac:spMk id="2" creationId="{97DE507C-F71D-4E5C-B9BF-F0758620E71C}"/>
          </ac:spMkLst>
        </pc:spChg>
        <pc:spChg chg="mod">
          <ac:chgData name="Emily Mancini" userId="a89b2bc5-8cbc-45b5-bc1a-09efa5374d38" providerId="ADAL" clId="{E4466A04-9A23-42C9-85BC-139E862B4431}" dt="2021-03-05T13:34:07.797" v="2228" actId="20577"/>
          <ac:spMkLst>
            <pc:docMk/>
            <pc:sldMk cId="1314135209" sldId="2076137557"/>
            <ac:spMk id="3" creationId="{9399F171-27F3-4882-BAF8-610E26B3745F}"/>
          </ac:spMkLst>
        </pc:spChg>
      </pc:sldChg>
      <pc:sldChg chg="modSp add mod setBg modNotesTx">
        <pc:chgData name="Emily Mancini" userId="a89b2bc5-8cbc-45b5-bc1a-09efa5374d38" providerId="ADAL" clId="{E4466A04-9A23-42C9-85BC-139E862B4431}" dt="2021-03-09T15:23:41.964" v="3422" actId="20577"/>
        <pc:sldMkLst>
          <pc:docMk/>
          <pc:sldMk cId="397899202" sldId="2076137558"/>
        </pc:sldMkLst>
        <pc:spChg chg="mod">
          <ac:chgData name="Emily Mancini" userId="a89b2bc5-8cbc-45b5-bc1a-09efa5374d38" providerId="ADAL" clId="{E4466A04-9A23-42C9-85BC-139E862B4431}" dt="2021-03-09T15:23:41.964" v="3422" actId="20577"/>
          <ac:spMkLst>
            <pc:docMk/>
            <pc:sldMk cId="397899202" sldId="2076137558"/>
            <ac:spMk id="2" creationId="{97DE507C-F71D-4E5C-B9BF-F0758620E71C}"/>
          </ac:spMkLst>
        </pc:spChg>
        <pc:spChg chg="mod">
          <ac:chgData name="Emily Mancini" userId="a89b2bc5-8cbc-45b5-bc1a-09efa5374d38" providerId="ADAL" clId="{E4466A04-9A23-42C9-85BC-139E862B4431}" dt="2021-03-05T13:35:24.804" v="2309" actId="20577"/>
          <ac:spMkLst>
            <pc:docMk/>
            <pc:sldMk cId="397899202" sldId="2076137558"/>
            <ac:spMk id="3" creationId="{9399F171-27F3-4882-BAF8-610E26B3745F}"/>
          </ac:spMkLst>
        </pc:spChg>
      </pc:sldChg>
      <pc:sldChg chg="modSp add mod modNotesTx">
        <pc:chgData name="Emily Mancini" userId="a89b2bc5-8cbc-45b5-bc1a-09efa5374d38" providerId="ADAL" clId="{E4466A04-9A23-42C9-85BC-139E862B4431}" dt="2021-03-09T15:20:37.652" v="3350" actId="20577"/>
        <pc:sldMkLst>
          <pc:docMk/>
          <pc:sldMk cId="1589329340" sldId="2076137559"/>
        </pc:sldMkLst>
        <pc:spChg chg="mod">
          <ac:chgData name="Emily Mancini" userId="a89b2bc5-8cbc-45b5-bc1a-09efa5374d38" providerId="ADAL" clId="{E4466A04-9A23-42C9-85BC-139E862B4431}" dt="2021-03-05T13:35:07.628" v="2259" actId="20577"/>
          <ac:spMkLst>
            <pc:docMk/>
            <pc:sldMk cId="1589329340" sldId="2076137559"/>
            <ac:spMk id="45" creationId="{3169934D-53E7-4E44-B953-6021F38A0654}"/>
          </ac:spMkLst>
        </pc:spChg>
        <pc:spChg chg="mod">
          <ac:chgData name="Emily Mancini" userId="a89b2bc5-8cbc-45b5-bc1a-09efa5374d38" providerId="ADAL" clId="{E4466A04-9A23-42C9-85BC-139E862B4431}" dt="2021-03-05T14:21:32.711" v="3054" actId="1076"/>
          <ac:spMkLst>
            <pc:docMk/>
            <pc:sldMk cId="1589329340" sldId="2076137559"/>
            <ac:spMk id="81" creationId="{7F20597E-05F5-4151-AA46-E54EADE046CA}"/>
          </ac:spMkLst>
        </pc:spChg>
      </pc:sldChg>
      <pc:sldChg chg="modSp add mod setBg modNotesTx">
        <pc:chgData name="Emily Mancini" userId="a89b2bc5-8cbc-45b5-bc1a-09efa5374d38" providerId="ADAL" clId="{E4466A04-9A23-42C9-85BC-139E862B4431}" dt="2021-03-09T15:14:41.979" v="3280" actId="20577"/>
        <pc:sldMkLst>
          <pc:docMk/>
          <pc:sldMk cId="2298364791" sldId="2076137560"/>
        </pc:sldMkLst>
        <pc:spChg chg="mod">
          <ac:chgData name="Emily Mancini" userId="a89b2bc5-8cbc-45b5-bc1a-09efa5374d38" providerId="ADAL" clId="{E4466A04-9A23-42C9-85BC-139E862B4431}" dt="2021-03-05T13:36:05.272" v="2318" actId="20577"/>
          <ac:spMkLst>
            <pc:docMk/>
            <pc:sldMk cId="2298364791" sldId="2076137560"/>
            <ac:spMk id="2" creationId="{97DE507C-F71D-4E5C-B9BF-F0758620E71C}"/>
          </ac:spMkLst>
        </pc:spChg>
        <pc:spChg chg="mod">
          <ac:chgData name="Emily Mancini" userId="a89b2bc5-8cbc-45b5-bc1a-09efa5374d38" providerId="ADAL" clId="{E4466A04-9A23-42C9-85BC-139E862B4431}" dt="2021-03-05T13:36:21.623" v="2408" actId="20577"/>
          <ac:spMkLst>
            <pc:docMk/>
            <pc:sldMk cId="2298364791" sldId="2076137560"/>
            <ac:spMk id="3" creationId="{9399F171-27F3-4882-BAF8-610E26B3745F}"/>
          </ac:spMkLst>
        </pc:spChg>
      </pc:sldChg>
      <pc:sldChg chg="add del setBg">
        <pc:chgData name="Emily Mancini" userId="a89b2bc5-8cbc-45b5-bc1a-09efa5374d38" providerId="ADAL" clId="{E4466A04-9A23-42C9-85BC-139E862B4431}" dt="2021-03-05T13:35:58.673" v="2315" actId="47"/>
        <pc:sldMkLst>
          <pc:docMk/>
          <pc:sldMk cId="4208520745" sldId="2076137560"/>
        </pc:sldMkLst>
      </pc:sldChg>
      <pc:sldChg chg="modSp add mod ord modNotesTx">
        <pc:chgData name="Emily Mancini" userId="a89b2bc5-8cbc-45b5-bc1a-09efa5374d38" providerId="ADAL" clId="{E4466A04-9A23-42C9-85BC-139E862B4431}" dt="2021-03-09T15:13:23.559" v="3255" actId="20577"/>
        <pc:sldMkLst>
          <pc:docMk/>
          <pc:sldMk cId="587859452" sldId="2076137561"/>
        </pc:sldMkLst>
        <pc:spChg chg="mod">
          <ac:chgData name="Emily Mancini" userId="a89b2bc5-8cbc-45b5-bc1a-09efa5374d38" providerId="ADAL" clId="{E4466A04-9A23-42C9-85BC-139E862B4431}" dt="2021-03-05T13:36:49.058" v="2422" actId="20577"/>
          <ac:spMkLst>
            <pc:docMk/>
            <pc:sldMk cId="587859452" sldId="2076137561"/>
            <ac:spMk id="3" creationId="{0A5159A6-97DD-4B54-96ED-4154691B295F}"/>
          </ac:spMkLst>
        </pc:spChg>
        <pc:spChg chg="mod">
          <ac:chgData name="Emily Mancini" userId="a89b2bc5-8cbc-45b5-bc1a-09efa5374d38" providerId="ADAL" clId="{E4466A04-9A23-42C9-85BC-139E862B4431}" dt="2021-03-05T13:36:54.851" v="2437" actId="20577"/>
          <ac:spMkLst>
            <pc:docMk/>
            <pc:sldMk cId="587859452" sldId="2076137561"/>
            <ac:spMk id="9" creationId="{223105E9-C9A8-4543-9AB7-2EF3594CB5EA}"/>
          </ac:spMkLst>
        </pc:spChg>
      </pc:sldChg>
      <pc:sldChg chg="addSp delSp modSp add mod modNotesTx">
        <pc:chgData name="Emily Mancini" userId="a89b2bc5-8cbc-45b5-bc1a-09efa5374d38" providerId="ADAL" clId="{E4466A04-9A23-42C9-85BC-139E862B4431}" dt="2021-03-09T15:13:26.206" v="3260" actId="20577"/>
        <pc:sldMkLst>
          <pc:docMk/>
          <pc:sldMk cId="3115497890" sldId="2076137562"/>
        </pc:sldMkLst>
        <pc:spChg chg="mod">
          <ac:chgData name="Emily Mancini" userId="a89b2bc5-8cbc-45b5-bc1a-09efa5374d38" providerId="ADAL" clId="{E4466A04-9A23-42C9-85BC-139E862B4431}" dt="2021-03-05T13:45:12.525" v="2686" actId="20577"/>
          <ac:spMkLst>
            <pc:docMk/>
            <pc:sldMk cId="3115497890" sldId="2076137562"/>
            <ac:spMk id="3" creationId="{0A5159A6-97DD-4B54-96ED-4154691B295F}"/>
          </ac:spMkLst>
        </pc:spChg>
        <pc:spChg chg="del">
          <ac:chgData name="Emily Mancini" userId="a89b2bc5-8cbc-45b5-bc1a-09efa5374d38" providerId="ADAL" clId="{E4466A04-9A23-42C9-85BC-139E862B4431}" dt="2021-03-05T13:40:46.770" v="2446" actId="478"/>
          <ac:spMkLst>
            <pc:docMk/>
            <pc:sldMk cId="3115497890" sldId="2076137562"/>
            <ac:spMk id="7" creationId="{6E9B05F4-168C-41BA-AECE-C88998C4B461}"/>
          </ac:spMkLst>
        </pc:spChg>
        <pc:spChg chg="del">
          <ac:chgData name="Emily Mancini" userId="a89b2bc5-8cbc-45b5-bc1a-09efa5374d38" providerId="ADAL" clId="{E4466A04-9A23-42C9-85BC-139E862B4431}" dt="2021-03-05T13:40:44.583" v="2445" actId="478"/>
          <ac:spMkLst>
            <pc:docMk/>
            <pc:sldMk cId="3115497890" sldId="2076137562"/>
            <ac:spMk id="9" creationId="{223105E9-C9A8-4543-9AB7-2EF3594CB5EA}"/>
          </ac:spMkLst>
        </pc:spChg>
        <pc:spChg chg="add mod">
          <ac:chgData name="Emily Mancini" userId="a89b2bc5-8cbc-45b5-bc1a-09efa5374d38" providerId="ADAL" clId="{E4466A04-9A23-42C9-85BC-139E862B4431}" dt="2021-03-05T13:46:07.470" v="2708" actId="1035"/>
          <ac:spMkLst>
            <pc:docMk/>
            <pc:sldMk cId="3115497890" sldId="2076137562"/>
            <ac:spMk id="11" creationId="{80B69C91-73C4-4485-94EF-428954EC3C22}"/>
          </ac:spMkLst>
        </pc:spChg>
        <pc:spChg chg="add mod">
          <ac:chgData name="Emily Mancini" userId="a89b2bc5-8cbc-45b5-bc1a-09efa5374d38" providerId="ADAL" clId="{E4466A04-9A23-42C9-85BC-139E862B4431}" dt="2021-03-05T13:46:07.470" v="2708" actId="1035"/>
          <ac:spMkLst>
            <pc:docMk/>
            <pc:sldMk cId="3115497890" sldId="2076137562"/>
            <ac:spMk id="19" creationId="{E505ABAD-D4FD-405E-BDDB-2237F7DA35F7}"/>
          </ac:spMkLst>
        </pc:spChg>
        <pc:spChg chg="add mod">
          <ac:chgData name="Emily Mancini" userId="a89b2bc5-8cbc-45b5-bc1a-09efa5374d38" providerId="ADAL" clId="{E4466A04-9A23-42C9-85BC-139E862B4431}" dt="2021-03-05T13:46:07.470" v="2708" actId="1035"/>
          <ac:spMkLst>
            <pc:docMk/>
            <pc:sldMk cId="3115497890" sldId="2076137562"/>
            <ac:spMk id="20" creationId="{F0E7413F-7DA8-4DA7-A8BC-3369AB542F85}"/>
          </ac:spMkLst>
        </pc:spChg>
        <pc:spChg chg="add mod">
          <ac:chgData name="Emily Mancini" userId="a89b2bc5-8cbc-45b5-bc1a-09efa5374d38" providerId="ADAL" clId="{E4466A04-9A23-42C9-85BC-139E862B4431}" dt="2021-03-05T13:46:07.470" v="2708" actId="1035"/>
          <ac:spMkLst>
            <pc:docMk/>
            <pc:sldMk cId="3115497890" sldId="2076137562"/>
            <ac:spMk id="21" creationId="{222FA495-27ED-43E3-866B-C1952258D1CD}"/>
          </ac:spMkLst>
        </pc:spChg>
        <pc:picChg chg="add mod">
          <ac:chgData name="Emily Mancini" userId="a89b2bc5-8cbc-45b5-bc1a-09efa5374d38" providerId="ADAL" clId="{E4466A04-9A23-42C9-85BC-139E862B4431}" dt="2021-03-05T13:46:07.470" v="2708" actId="1035"/>
          <ac:picMkLst>
            <pc:docMk/>
            <pc:sldMk cId="3115497890" sldId="2076137562"/>
            <ac:picMk id="4" creationId="{DFE5100D-9135-4918-8345-550D1B59D808}"/>
          </ac:picMkLst>
        </pc:picChg>
        <pc:picChg chg="del">
          <ac:chgData name="Emily Mancini" userId="a89b2bc5-8cbc-45b5-bc1a-09efa5374d38" providerId="ADAL" clId="{E4466A04-9A23-42C9-85BC-139E862B4431}" dt="2021-03-05T13:37:03.096" v="2439" actId="478"/>
          <ac:picMkLst>
            <pc:docMk/>
            <pc:sldMk cId="3115497890" sldId="2076137562"/>
            <ac:picMk id="5" creationId="{0D9AF5E4-511B-4899-86C6-18C9F4DEAED0}"/>
          </ac:picMkLst>
        </pc:picChg>
        <pc:picChg chg="del">
          <ac:chgData name="Emily Mancini" userId="a89b2bc5-8cbc-45b5-bc1a-09efa5374d38" providerId="ADAL" clId="{E4466A04-9A23-42C9-85BC-139E862B4431}" dt="2021-03-05T13:37:04.308" v="2440" actId="478"/>
          <ac:picMkLst>
            <pc:docMk/>
            <pc:sldMk cId="3115497890" sldId="2076137562"/>
            <ac:picMk id="6" creationId="{E34E7BCE-096A-4804-B8B9-5688E6C3FA93}"/>
          </ac:picMkLst>
        </pc:picChg>
        <pc:cxnChg chg="add mod">
          <ac:chgData name="Emily Mancini" userId="a89b2bc5-8cbc-45b5-bc1a-09efa5374d38" providerId="ADAL" clId="{E4466A04-9A23-42C9-85BC-139E862B4431}" dt="2021-03-05T13:46:07.470" v="2708" actId="1035"/>
          <ac:cxnSpMkLst>
            <pc:docMk/>
            <pc:sldMk cId="3115497890" sldId="2076137562"/>
            <ac:cxnSpMk id="10" creationId="{AB8CCB00-49CE-4657-AB49-8B1CFDCD8000}"/>
          </ac:cxnSpMkLst>
        </pc:cxnChg>
        <pc:cxnChg chg="add mod">
          <ac:chgData name="Emily Mancini" userId="a89b2bc5-8cbc-45b5-bc1a-09efa5374d38" providerId="ADAL" clId="{E4466A04-9A23-42C9-85BC-139E862B4431}" dt="2021-03-05T13:46:07.470" v="2708" actId="1035"/>
          <ac:cxnSpMkLst>
            <pc:docMk/>
            <pc:sldMk cId="3115497890" sldId="2076137562"/>
            <ac:cxnSpMk id="12" creationId="{100E1AE2-7022-472A-9997-9741D1170D02}"/>
          </ac:cxnSpMkLst>
        </pc:cxnChg>
        <pc:cxnChg chg="add mod">
          <ac:chgData name="Emily Mancini" userId="a89b2bc5-8cbc-45b5-bc1a-09efa5374d38" providerId="ADAL" clId="{E4466A04-9A23-42C9-85BC-139E862B4431}" dt="2021-03-05T13:46:07.470" v="2708" actId="1035"/>
          <ac:cxnSpMkLst>
            <pc:docMk/>
            <pc:sldMk cId="3115497890" sldId="2076137562"/>
            <ac:cxnSpMk id="13" creationId="{DE5EAE36-1145-4FE3-B29C-C38D6B9A2F3C}"/>
          </ac:cxnSpMkLst>
        </pc:cxnChg>
        <pc:cxnChg chg="add mod">
          <ac:chgData name="Emily Mancini" userId="a89b2bc5-8cbc-45b5-bc1a-09efa5374d38" providerId="ADAL" clId="{E4466A04-9A23-42C9-85BC-139E862B4431}" dt="2021-03-05T13:46:07.470" v="2708" actId="1035"/>
          <ac:cxnSpMkLst>
            <pc:docMk/>
            <pc:sldMk cId="3115497890" sldId="2076137562"/>
            <ac:cxnSpMk id="15" creationId="{15DD0949-F1B2-4CC8-8BD7-55563C6F39A0}"/>
          </ac:cxnSpMkLst>
        </pc:cxnChg>
        <pc:cxnChg chg="add del mod">
          <ac:chgData name="Emily Mancini" userId="a89b2bc5-8cbc-45b5-bc1a-09efa5374d38" providerId="ADAL" clId="{E4466A04-9A23-42C9-85BC-139E862B4431}" dt="2021-03-05T13:43:05.091" v="2525" actId="478"/>
          <ac:cxnSpMkLst>
            <pc:docMk/>
            <pc:sldMk cId="3115497890" sldId="2076137562"/>
            <ac:cxnSpMk id="16" creationId="{0A1B51F7-E860-4E4E-91D4-7B51A902250B}"/>
          </ac:cxnSpMkLst>
        </pc:cxnChg>
        <pc:cxnChg chg="add mod">
          <ac:chgData name="Emily Mancini" userId="a89b2bc5-8cbc-45b5-bc1a-09efa5374d38" providerId="ADAL" clId="{E4466A04-9A23-42C9-85BC-139E862B4431}" dt="2021-03-05T13:46:07.470" v="2708" actId="1035"/>
          <ac:cxnSpMkLst>
            <pc:docMk/>
            <pc:sldMk cId="3115497890" sldId="2076137562"/>
            <ac:cxnSpMk id="18" creationId="{AC1AB128-B84E-4C41-918C-0DCBB013DD71}"/>
          </ac:cxnSpMkLst>
        </pc:cxnChg>
      </pc:sldChg>
      <pc:sldChg chg="add del setBg">
        <pc:chgData name="Emily Mancini" userId="a89b2bc5-8cbc-45b5-bc1a-09efa5374d38" providerId="ADAL" clId="{E4466A04-9A23-42C9-85BC-139E862B4431}" dt="2021-03-09T15:23:05.074" v="3355" actId="47"/>
        <pc:sldMkLst>
          <pc:docMk/>
          <pc:sldMk cId="255361831" sldId="2076137563"/>
        </pc:sldMkLst>
      </pc:sldChg>
      <pc:sldChg chg="modSp add mod">
        <pc:chgData name="Emily Mancini" userId="a89b2bc5-8cbc-45b5-bc1a-09efa5374d38" providerId="ADAL" clId="{E4466A04-9A23-42C9-85BC-139E862B4431}" dt="2021-03-09T15:23:47.206" v="3429" actId="20577"/>
        <pc:sldMkLst>
          <pc:docMk/>
          <pc:sldMk cId="2854480958" sldId="2076137563"/>
        </pc:sldMkLst>
        <pc:spChg chg="mod">
          <ac:chgData name="Emily Mancini" userId="a89b2bc5-8cbc-45b5-bc1a-09efa5374d38" providerId="ADAL" clId="{E4466A04-9A23-42C9-85BC-139E862B4431}" dt="2021-03-09T15:23:47.206" v="3429" actId="20577"/>
          <ac:spMkLst>
            <pc:docMk/>
            <pc:sldMk cId="2854480958" sldId="2076137563"/>
            <ac:spMk id="2" creationId="{97DE507C-F71D-4E5C-B9BF-F0758620E71C}"/>
          </ac:spMkLst>
        </pc:spChg>
        <pc:spChg chg="mod">
          <ac:chgData name="Emily Mancini" userId="a89b2bc5-8cbc-45b5-bc1a-09efa5374d38" providerId="ADAL" clId="{E4466A04-9A23-42C9-85BC-139E862B4431}" dt="2021-03-09T15:23:20.692" v="3399" actId="20577"/>
          <ac:spMkLst>
            <pc:docMk/>
            <pc:sldMk cId="2854480958" sldId="2076137563"/>
            <ac:spMk id="3" creationId="{9399F171-27F3-4882-BAF8-610E26B3745F}"/>
          </ac:spMkLst>
        </pc:spChg>
      </pc:sldChg>
      <pc:sldChg chg="addSp modSp add mod">
        <pc:chgData name="Emily Mancini" userId="a89b2bc5-8cbc-45b5-bc1a-09efa5374d38" providerId="ADAL" clId="{E4466A04-9A23-42C9-85BC-139E862B4431}" dt="2021-03-16T13:50:26.773" v="4028" actId="113"/>
        <pc:sldMkLst>
          <pc:docMk/>
          <pc:sldMk cId="59991842" sldId="2076137564"/>
        </pc:sldMkLst>
        <pc:spChg chg="mod">
          <ac:chgData name="Emily Mancini" userId="a89b2bc5-8cbc-45b5-bc1a-09efa5374d38" providerId="ADAL" clId="{E4466A04-9A23-42C9-85BC-139E862B4431}" dt="2021-03-16T13:26:10.818" v="3970" actId="1076"/>
          <ac:spMkLst>
            <pc:docMk/>
            <pc:sldMk cId="59991842" sldId="2076137564"/>
            <ac:spMk id="4" creationId="{29FF830E-6DCF-4713-AC5F-D87A49E70DAB}"/>
          </ac:spMkLst>
        </pc:spChg>
        <pc:spChg chg="mod">
          <ac:chgData name="Emily Mancini" userId="a89b2bc5-8cbc-45b5-bc1a-09efa5374d38" providerId="ADAL" clId="{E4466A04-9A23-42C9-85BC-139E862B4431}" dt="2021-03-16T13:25:46.548" v="3948" actId="14100"/>
          <ac:spMkLst>
            <pc:docMk/>
            <pc:sldMk cId="59991842" sldId="2076137564"/>
            <ac:spMk id="5" creationId="{8A35FA4C-149D-4071-846C-625165CEE7A5}"/>
          </ac:spMkLst>
        </pc:spChg>
        <pc:spChg chg="mod">
          <ac:chgData name="Emily Mancini" userId="a89b2bc5-8cbc-45b5-bc1a-09efa5374d38" providerId="ADAL" clId="{E4466A04-9A23-42C9-85BC-139E862B4431}" dt="2021-03-16T13:26:14.713" v="3973" actId="1036"/>
          <ac:spMkLst>
            <pc:docMk/>
            <pc:sldMk cId="59991842" sldId="2076137564"/>
            <ac:spMk id="7" creationId="{D154FECF-AAC4-477D-B69F-C1D353334A98}"/>
          </ac:spMkLst>
        </pc:spChg>
        <pc:spChg chg="mod">
          <ac:chgData name="Emily Mancini" userId="a89b2bc5-8cbc-45b5-bc1a-09efa5374d38" providerId="ADAL" clId="{E4466A04-9A23-42C9-85BC-139E862B4431}" dt="2021-03-09T16:14:39.544" v="3791" actId="1076"/>
          <ac:spMkLst>
            <pc:docMk/>
            <pc:sldMk cId="59991842" sldId="2076137564"/>
            <ac:spMk id="15" creationId="{C745FBD3-89F8-4AAA-B1B3-15710FCBC31B}"/>
          </ac:spMkLst>
        </pc:spChg>
        <pc:spChg chg="mod">
          <ac:chgData name="Emily Mancini" userId="a89b2bc5-8cbc-45b5-bc1a-09efa5374d38" providerId="ADAL" clId="{E4466A04-9A23-42C9-85BC-139E862B4431}" dt="2021-03-09T16:14:45.422" v="3816" actId="1035"/>
          <ac:spMkLst>
            <pc:docMk/>
            <pc:sldMk cId="59991842" sldId="2076137564"/>
            <ac:spMk id="16" creationId="{DBE627C4-AD2C-4C6E-B809-BC8C9F3F0864}"/>
          </ac:spMkLst>
        </pc:spChg>
        <pc:spChg chg="mod">
          <ac:chgData name="Emily Mancini" userId="a89b2bc5-8cbc-45b5-bc1a-09efa5374d38" providerId="ADAL" clId="{E4466A04-9A23-42C9-85BC-139E862B4431}" dt="2021-03-16T13:50:26.773" v="4028" actId="113"/>
          <ac:spMkLst>
            <pc:docMk/>
            <pc:sldMk cId="59991842" sldId="2076137564"/>
            <ac:spMk id="17" creationId="{BEA14AEF-35D6-49BC-9DDA-09C17C45EC3D}"/>
          </ac:spMkLst>
        </pc:spChg>
        <pc:spChg chg="add mod">
          <ac:chgData name="Emily Mancini" userId="a89b2bc5-8cbc-45b5-bc1a-09efa5374d38" providerId="ADAL" clId="{E4466A04-9A23-42C9-85BC-139E862B4431}" dt="2021-03-16T13:29:07.985" v="4027" actId="1076"/>
          <ac:spMkLst>
            <pc:docMk/>
            <pc:sldMk cId="59991842" sldId="2076137564"/>
            <ac:spMk id="18" creationId="{94B7CFAE-26B9-4255-896F-C7E177C64888}"/>
          </ac:spMkLst>
        </pc:spChg>
        <pc:spChg chg="add mod">
          <ac:chgData name="Emily Mancini" userId="a89b2bc5-8cbc-45b5-bc1a-09efa5374d38" providerId="ADAL" clId="{E4466A04-9A23-42C9-85BC-139E862B4431}" dt="2021-03-16T13:28:38.977" v="4019" actId="14100"/>
          <ac:spMkLst>
            <pc:docMk/>
            <pc:sldMk cId="59991842" sldId="2076137564"/>
            <ac:spMk id="19" creationId="{755E0998-6608-4C91-8C93-D684CB346906}"/>
          </ac:spMkLst>
        </pc:spChg>
        <pc:spChg chg="mod">
          <ac:chgData name="Emily Mancini" userId="a89b2bc5-8cbc-45b5-bc1a-09efa5374d38" providerId="ADAL" clId="{E4466A04-9A23-42C9-85BC-139E862B4431}" dt="2021-03-16T13:26:20.586" v="3974" actId="1076"/>
          <ac:spMkLst>
            <pc:docMk/>
            <pc:sldMk cId="59991842" sldId="2076137564"/>
            <ac:spMk id="20" creationId="{C7C43A7F-E6B3-4D1D-AB06-5DDBF82F37FA}"/>
          </ac:spMkLst>
        </pc:spChg>
        <pc:spChg chg="add mod">
          <ac:chgData name="Emily Mancini" userId="a89b2bc5-8cbc-45b5-bc1a-09efa5374d38" providerId="ADAL" clId="{E4466A04-9A23-42C9-85BC-139E862B4431}" dt="2021-03-16T13:28:48.436" v="4021" actId="1076"/>
          <ac:spMkLst>
            <pc:docMk/>
            <pc:sldMk cId="59991842" sldId="2076137564"/>
            <ac:spMk id="21" creationId="{2446496B-0C98-4164-AA95-8F17051F5955}"/>
          </ac:spMkLst>
        </pc:spChg>
        <pc:picChg chg="mod">
          <ac:chgData name="Emily Mancini" userId="a89b2bc5-8cbc-45b5-bc1a-09efa5374d38" providerId="ADAL" clId="{E4466A04-9A23-42C9-85BC-139E862B4431}" dt="2021-03-16T13:26:07.366" v="3969" actId="1076"/>
          <ac:picMkLst>
            <pc:docMk/>
            <pc:sldMk cId="59991842" sldId="2076137564"/>
            <ac:picMk id="3" creationId="{A0FCF2A0-58CF-4F5D-96F9-E0690B824ECE}"/>
          </ac:picMkLst>
        </pc:picChg>
      </pc:sldChg>
      <pc:sldChg chg="delSp add mod">
        <pc:chgData name="Emily Mancini" userId="a89b2bc5-8cbc-45b5-bc1a-09efa5374d38" providerId="ADAL" clId="{E4466A04-9A23-42C9-85BC-139E862B4431}" dt="2021-03-16T13:55:59.717" v="4032" actId="478"/>
        <pc:sldMkLst>
          <pc:docMk/>
          <pc:sldMk cId="2486013393" sldId="2076137565"/>
        </pc:sldMkLst>
        <pc:spChg chg="del">
          <ac:chgData name="Emily Mancini" userId="a89b2bc5-8cbc-45b5-bc1a-09efa5374d38" providerId="ADAL" clId="{E4466A04-9A23-42C9-85BC-139E862B4431}" dt="2021-03-16T13:55:59.717" v="4032" actId="478"/>
          <ac:spMkLst>
            <pc:docMk/>
            <pc:sldMk cId="2486013393" sldId="2076137565"/>
            <ac:spMk id="3" creationId="{417D9972-7711-4046-8858-5666EA09798C}"/>
          </ac:spMkLst>
        </pc:spChg>
      </pc:sldChg>
      <pc:sldChg chg="addSp delSp modSp add del mod">
        <pc:chgData name="Emily Mancini" userId="a89b2bc5-8cbc-45b5-bc1a-09efa5374d38" providerId="ADAL" clId="{E4466A04-9A23-42C9-85BC-139E862B4431}" dt="2021-03-09T16:24:36.985" v="3833" actId="47"/>
        <pc:sldMkLst>
          <pc:docMk/>
          <pc:sldMk cId="3531534600" sldId="2076137565"/>
        </pc:sldMkLst>
        <pc:spChg chg="mod">
          <ac:chgData name="Emily Mancini" userId="a89b2bc5-8cbc-45b5-bc1a-09efa5374d38" providerId="ADAL" clId="{E4466A04-9A23-42C9-85BC-139E862B4431}" dt="2021-03-09T16:15:45.315" v="3826" actId="1076"/>
          <ac:spMkLst>
            <pc:docMk/>
            <pc:sldMk cId="3531534600" sldId="2076137565"/>
            <ac:spMk id="4" creationId="{29FF830E-6DCF-4713-AC5F-D87A49E70DAB}"/>
          </ac:spMkLst>
        </pc:spChg>
        <pc:spChg chg="mod">
          <ac:chgData name="Emily Mancini" userId="a89b2bc5-8cbc-45b5-bc1a-09efa5374d38" providerId="ADAL" clId="{E4466A04-9A23-42C9-85BC-139E862B4431}" dt="2021-03-09T16:15:45.315" v="3826" actId="1076"/>
          <ac:spMkLst>
            <pc:docMk/>
            <pc:sldMk cId="3531534600" sldId="2076137565"/>
            <ac:spMk id="5" creationId="{8A35FA4C-149D-4071-846C-625165CEE7A5}"/>
          </ac:spMkLst>
        </pc:spChg>
        <pc:spChg chg="mod">
          <ac:chgData name="Emily Mancini" userId="a89b2bc5-8cbc-45b5-bc1a-09efa5374d38" providerId="ADAL" clId="{E4466A04-9A23-42C9-85BC-139E862B4431}" dt="2021-03-09T16:15:45.315" v="3826" actId="1076"/>
          <ac:spMkLst>
            <pc:docMk/>
            <pc:sldMk cId="3531534600" sldId="2076137565"/>
            <ac:spMk id="7" creationId="{D154FECF-AAC4-477D-B69F-C1D353334A98}"/>
          </ac:spMkLst>
        </pc:spChg>
        <pc:spChg chg="del">
          <ac:chgData name="Emily Mancini" userId="a89b2bc5-8cbc-45b5-bc1a-09efa5374d38" providerId="ADAL" clId="{E4466A04-9A23-42C9-85BC-139E862B4431}" dt="2021-03-09T16:15:31.920" v="3825" actId="478"/>
          <ac:spMkLst>
            <pc:docMk/>
            <pc:sldMk cId="3531534600" sldId="2076137565"/>
            <ac:spMk id="14" creationId="{3C6B92CA-CCA8-43EB-90C0-7DA5C4715870}"/>
          </ac:spMkLst>
        </pc:spChg>
        <pc:spChg chg="del">
          <ac:chgData name="Emily Mancini" userId="a89b2bc5-8cbc-45b5-bc1a-09efa5374d38" providerId="ADAL" clId="{E4466A04-9A23-42C9-85BC-139E862B4431}" dt="2021-03-09T16:14:55.793" v="3819" actId="478"/>
          <ac:spMkLst>
            <pc:docMk/>
            <pc:sldMk cId="3531534600" sldId="2076137565"/>
            <ac:spMk id="15" creationId="{C745FBD3-89F8-4AAA-B1B3-15710FCBC31B}"/>
          </ac:spMkLst>
        </pc:spChg>
        <pc:spChg chg="del">
          <ac:chgData name="Emily Mancini" userId="a89b2bc5-8cbc-45b5-bc1a-09efa5374d38" providerId="ADAL" clId="{E4466A04-9A23-42C9-85BC-139E862B4431}" dt="2021-03-09T16:14:57.394" v="3820" actId="478"/>
          <ac:spMkLst>
            <pc:docMk/>
            <pc:sldMk cId="3531534600" sldId="2076137565"/>
            <ac:spMk id="16" creationId="{DBE627C4-AD2C-4C6E-B809-BC8C9F3F0864}"/>
          </ac:spMkLst>
        </pc:spChg>
        <pc:spChg chg="del">
          <ac:chgData name="Emily Mancini" userId="a89b2bc5-8cbc-45b5-bc1a-09efa5374d38" providerId="ADAL" clId="{E4466A04-9A23-42C9-85BC-139E862B4431}" dt="2021-03-09T16:14:59.331" v="3821" actId="478"/>
          <ac:spMkLst>
            <pc:docMk/>
            <pc:sldMk cId="3531534600" sldId="2076137565"/>
            <ac:spMk id="17" creationId="{BEA14AEF-35D6-49BC-9DDA-09C17C45EC3D}"/>
          </ac:spMkLst>
        </pc:spChg>
        <pc:spChg chg="add mod">
          <ac:chgData name="Emily Mancini" userId="a89b2bc5-8cbc-45b5-bc1a-09efa5374d38" providerId="ADAL" clId="{E4466A04-9A23-42C9-85BC-139E862B4431}" dt="2021-03-09T16:16:07.027" v="3832" actId="1076"/>
          <ac:spMkLst>
            <pc:docMk/>
            <pc:sldMk cId="3531534600" sldId="2076137565"/>
            <ac:spMk id="18" creationId="{1F5148F2-B67F-4EB0-9897-536BBBA38B89}"/>
          </ac:spMkLst>
        </pc:spChg>
        <pc:spChg chg="mod">
          <ac:chgData name="Emily Mancini" userId="a89b2bc5-8cbc-45b5-bc1a-09efa5374d38" providerId="ADAL" clId="{E4466A04-9A23-42C9-85BC-139E862B4431}" dt="2021-03-09T16:15:45.315" v="3826" actId="1076"/>
          <ac:spMkLst>
            <pc:docMk/>
            <pc:sldMk cId="3531534600" sldId="2076137565"/>
            <ac:spMk id="20" creationId="{C7C43A7F-E6B3-4D1D-AB06-5DDBF82F37FA}"/>
          </ac:spMkLst>
        </pc:spChg>
        <pc:spChg chg="mod">
          <ac:chgData name="Emily Mancini" userId="a89b2bc5-8cbc-45b5-bc1a-09efa5374d38" providerId="ADAL" clId="{E4466A04-9A23-42C9-85BC-139E862B4431}" dt="2021-03-09T16:15:09.934" v="3824" actId="1076"/>
          <ac:spMkLst>
            <pc:docMk/>
            <pc:sldMk cId="3531534600" sldId="2076137565"/>
            <ac:spMk id="22" creationId="{7C94A0E2-E065-4E52-BA50-EFAB4348B996}"/>
          </ac:spMkLst>
        </pc:spChg>
        <pc:picChg chg="del">
          <ac:chgData name="Emily Mancini" userId="a89b2bc5-8cbc-45b5-bc1a-09efa5374d38" providerId="ADAL" clId="{E4466A04-9A23-42C9-85BC-139E862B4431}" dt="2021-03-09T16:15:00.519" v="3822" actId="478"/>
          <ac:picMkLst>
            <pc:docMk/>
            <pc:sldMk cId="3531534600" sldId="2076137565"/>
            <ac:picMk id="3" creationId="{A0FCF2A0-58CF-4F5D-96F9-E0690B824ECE}"/>
          </ac:picMkLst>
        </pc:picChg>
        <pc:picChg chg="del">
          <ac:chgData name="Emily Mancini" userId="a89b2bc5-8cbc-45b5-bc1a-09efa5374d38" providerId="ADAL" clId="{E4466A04-9A23-42C9-85BC-139E862B4431}" dt="2021-03-09T16:15:01.702" v="3823" actId="478"/>
          <ac:picMkLst>
            <pc:docMk/>
            <pc:sldMk cId="3531534600" sldId="2076137565"/>
            <ac:picMk id="6" creationId="{E34E7BCE-096A-4804-B8B9-5688E6C3FA93}"/>
          </ac:picMkLst>
        </pc:picChg>
      </pc:sldChg>
      <pc:sldMasterChg chg="delSldLayout">
        <pc:chgData name="Emily Mancini" userId="a89b2bc5-8cbc-45b5-bc1a-09efa5374d38" providerId="ADAL" clId="{E4466A04-9A23-42C9-85BC-139E862B4431}" dt="2021-03-01T16:13:30.938" v="148" actId="47"/>
        <pc:sldMasterMkLst>
          <pc:docMk/>
          <pc:sldMasterMk cId="3588427678" sldId="2147484229"/>
        </pc:sldMasterMkLst>
        <pc:sldLayoutChg chg="del">
          <pc:chgData name="Emily Mancini" userId="a89b2bc5-8cbc-45b5-bc1a-09efa5374d38" providerId="ADAL" clId="{E4466A04-9A23-42C9-85BC-139E862B4431}" dt="2021-03-01T16:13:12.875" v="144" actId="47"/>
          <pc:sldLayoutMkLst>
            <pc:docMk/>
            <pc:sldMasterMk cId="3588427678" sldId="2147484229"/>
            <pc:sldLayoutMk cId="1206456333" sldId="2147484617"/>
          </pc:sldLayoutMkLst>
        </pc:sldLayoutChg>
        <pc:sldLayoutChg chg="del">
          <pc:chgData name="Emily Mancini" userId="a89b2bc5-8cbc-45b5-bc1a-09efa5374d38" providerId="ADAL" clId="{E4466A04-9A23-42C9-85BC-139E862B4431}" dt="2021-03-01T16:13:30.938" v="148" actId="47"/>
          <pc:sldLayoutMkLst>
            <pc:docMk/>
            <pc:sldMasterMk cId="3588427678" sldId="2147484229"/>
            <pc:sldLayoutMk cId="2972756860" sldId="2147484619"/>
          </pc:sldLayoutMkLst>
        </pc:sldLayoutChg>
      </pc:sldMasterChg>
    </pc:docChg>
  </pc:docChgLst>
  <pc:docChgLst>
    <pc:chgData name="Emily Mancini" userId="S::emily.mancini@sympraxisconsulting.com::a89b2bc5-8cbc-45b5-bc1a-09efa5374d38" providerId="AD" clId="Web-{007AD885-1ECB-49D2-829F-516736393C46}"/>
    <pc:docChg chg="modSld">
      <pc:chgData name="Emily Mancini" userId="S::emily.mancini@sympraxisconsulting.com::a89b2bc5-8cbc-45b5-bc1a-09efa5374d38" providerId="AD" clId="Web-{007AD885-1ECB-49D2-829F-516736393C46}" dt="2021-03-16T12:25:34.242" v="40" actId="1076"/>
      <pc:docMkLst>
        <pc:docMk/>
      </pc:docMkLst>
      <pc:sldChg chg="addSp modSp">
        <pc:chgData name="Emily Mancini" userId="S::emily.mancini@sympraxisconsulting.com::a89b2bc5-8cbc-45b5-bc1a-09efa5374d38" providerId="AD" clId="Web-{007AD885-1ECB-49D2-829F-516736393C46}" dt="2021-03-16T12:25:34.242" v="40" actId="1076"/>
        <pc:sldMkLst>
          <pc:docMk/>
          <pc:sldMk cId="2967945684" sldId="277"/>
        </pc:sldMkLst>
        <pc:spChg chg="mod">
          <ac:chgData name="Emily Mancini" userId="S::emily.mancini@sympraxisconsulting.com::a89b2bc5-8cbc-45b5-bc1a-09efa5374d38" providerId="AD" clId="Web-{007AD885-1ECB-49D2-829F-516736393C46}" dt="2021-03-16T12:25:22.351" v="37" actId="1076"/>
          <ac:spMkLst>
            <pc:docMk/>
            <pc:sldMk cId="2967945684" sldId="277"/>
            <ac:spMk id="2" creationId="{4D61BE38-EB50-48A0-9D32-853A554C7127}"/>
          </ac:spMkLst>
        </pc:spChg>
        <pc:spChg chg="mod">
          <ac:chgData name="Emily Mancini" userId="S::emily.mancini@sympraxisconsulting.com::a89b2bc5-8cbc-45b5-bc1a-09efa5374d38" providerId="AD" clId="Web-{007AD885-1ECB-49D2-829F-516736393C46}" dt="2021-03-16T12:25:17.241" v="36" actId="20577"/>
          <ac:spMkLst>
            <pc:docMk/>
            <pc:sldMk cId="2967945684" sldId="277"/>
            <ac:spMk id="4" creationId="{A04E16D6-6682-4068-BF11-BA8E4E8E1BBC}"/>
          </ac:spMkLst>
        </pc:spChg>
        <pc:picChg chg="add mod">
          <ac:chgData name="Emily Mancini" userId="S::emily.mancini@sympraxisconsulting.com::a89b2bc5-8cbc-45b5-bc1a-09efa5374d38" providerId="AD" clId="Web-{007AD885-1ECB-49D2-829F-516736393C46}" dt="2021-03-16T12:25:34.242" v="40" actId="1076"/>
          <ac:picMkLst>
            <pc:docMk/>
            <pc:sldMk cId="2967945684" sldId="277"/>
            <ac:picMk id="3" creationId="{CFAE935C-2125-41A1-B4B3-5E446846D28B}"/>
          </ac:picMkLst>
        </pc:picChg>
      </pc:sldChg>
    </pc:docChg>
  </pc:docChgLst>
  <pc:docChgLst>
    <pc:chgData name="Simon Hudson" userId="51daab4f-8403-4959-818b-1ed8b2e0b457" providerId="ADAL" clId="{9D9BC1C8-9FF3-46EB-8B57-A113196E6673}"/>
    <pc:docChg chg="modSld">
      <pc:chgData name="Simon Hudson" userId="51daab4f-8403-4959-818b-1ed8b2e0b457" providerId="ADAL" clId="{9D9BC1C8-9FF3-46EB-8B57-A113196E6673}" dt="2021-04-27T19:01:34.829" v="3"/>
      <pc:docMkLst>
        <pc:docMk/>
      </pc:docMkLst>
      <pc:sldChg chg="modSp mod">
        <pc:chgData name="Simon Hudson" userId="51daab4f-8403-4959-818b-1ed8b2e0b457" providerId="ADAL" clId="{9D9BC1C8-9FF3-46EB-8B57-A113196E6673}" dt="2021-04-27T19:01:34.829" v="3"/>
        <pc:sldMkLst>
          <pc:docMk/>
          <pc:sldMk cId="2718318882" sldId="283"/>
        </pc:sldMkLst>
        <pc:graphicFrameChg chg="mod modGraphic">
          <ac:chgData name="Simon Hudson" userId="51daab4f-8403-4959-818b-1ed8b2e0b457" providerId="ADAL" clId="{9D9BC1C8-9FF3-46EB-8B57-A113196E6673}" dt="2021-04-27T19:01:34.829" v="3"/>
          <ac:graphicFrameMkLst>
            <pc:docMk/>
            <pc:sldMk cId="2718318882" sldId="283"/>
            <ac:graphicFrameMk id="7" creationId="{D5E3626A-6A82-4A79-B170-02F15727048B}"/>
          </ac:graphicFrameMkLst>
        </pc:graphicFrameChg>
      </pc:sldChg>
    </pc:docChg>
  </pc:docChgLst>
  <pc:docChgLst>
    <pc:chgData name="Simon Hudson" userId="51daab4f-8403-4959-818b-1ed8b2e0b457" providerId="ADAL" clId="{8023334B-6734-4B5E-A4FD-E447A20C3B7A}"/>
    <pc:docChg chg="modSld">
      <pc:chgData name="Simon Hudson" userId="51daab4f-8403-4959-818b-1ed8b2e0b457" providerId="ADAL" clId="{8023334B-6734-4B5E-A4FD-E447A20C3B7A}" dt="2021-08-23T11:13:52.841" v="28" actId="1076"/>
      <pc:docMkLst>
        <pc:docMk/>
      </pc:docMkLst>
      <pc:sldChg chg="addSp modSp mod">
        <pc:chgData name="Simon Hudson" userId="51daab4f-8403-4959-818b-1ed8b2e0b457" providerId="ADAL" clId="{8023334B-6734-4B5E-A4FD-E447A20C3B7A}" dt="2021-08-23T11:13:52.841" v="28" actId="1076"/>
        <pc:sldMkLst>
          <pc:docMk/>
          <pc:sldMk cId="287163252" sldId="1567"/>
        </pc:sldMkLst>
        <pc:spChg chg="add mod">
          <ac:chgData name="Simon Hudson" userId="51daab4f-8403-4959-818b-1ed8b2e0b457" providerId="ADAL" clId="{8023334B-6734-4B5E-A4FD-E447A20C3B7A}" dt="2021-08-23T11:13:52.841" v="28" actId="1076"/>
          <ac:spMkLst>
            <pc:docMk/>
            <pc:sldMk cId="287163252" sldId="1567"/>
            <ac:spMk id="5" creationId="{5A7E4421-395C-454E-B94E-9E7763129C1B}"/>
          </ac:spMkLst>
        </pc:spChg>
      </pc:sldChg>
    </pc:docChg>
  </pc:docChgLst>
  <pc:docChgLst>
    <pc:chgData name="Marc Anderson" userId="773dbba9-beed-4b85-8e2f-1f30db739b2b" providerId="ADAL" clId="{D4FF2FAF-7FAC-4FC1-963D-A60E508FF48B}"/>
    <pc:docChg chg="undo custSel addSld modSld modSection">
      <pc:chgData name="Marc Anderson" userId="773dbba9-beed-4b85-8e2f-1f30db739b2b" providerId="ADAL" clId="{D4FF2FAF-7FAC-4FC1-963D-A60E508FF48B}" dt="2021-03-16T15:00:58.718" v="128" actId="20577"/>
      <pc:docMkLst>
        <pc:docMk/>
      </pc:docMkLst>
      <pc:sldChg chg="addSp delSp modSp mod">
        <pc:chgData name="Marc Anderson" userId="773dbba9-beed-4b85-8e2f-1f30db739b2b" providerId="ADAL" clId="{D4FF2FAF-7FAC-4FC1-963D-A60E508FF48B}" dt="2021-03-16T15:00:58.718" v="128" actId="20577"/>
        <pc:sldMkLst>
          <pc:docMk/>
          <pc:sldMk cId="2967945684" sldId="277"/>
        </pc:sldMkLst>
        <pc:spChg chg="mod">
          <ac:chgData name="Marc Anderson" userId="773dbba9-beed-4b85-8e2f-1f30db739b2b" providerId="ADAL" clId="{D4FF2FAF-7FAC-4FC1-963D-A60E508FF48B}" dt="2021-03-16T15:00:58.718" v="128" actId="20577"/>
          <ac:spMkLst>
            <pc:docMk/>
            <pc:sldMk cId="2967945684" sldId="277"/>
            <ac:spMk id="4" creationId="{A04E16D6-6682-4068-BF11-BA8E4E8E1BBC}"/>
          </ac:spMkLst>
        </pc:spChg>
        <pc:picChg chg="del">
          <ac:chgData name="Marc Anderson" userId="773dbba9-beed-4b85-8e2f-1f30db739b2b" providerId="ADAL" clId="{D4FF2FAF-7FAC-4FC1-963D-A60E508FF48B}" dt="2021-03-16T14:47:08.231" v="97" actId="478"/>
          <ac:picMkLst>
            <pc:docMk/>
            <pc:sldMk cId="2967945684" sldId="277"/>
            <ac:picMk id="3" creationId="{CFAE935C-2125-41A1-B4B3-5E446846D28B}"/>
          </ac:picMkLst>
        </pc:picChg>
        <pc:picChg chg="add mod">
          <ac:chgData name="Marc Anderson" userId="773dbba9-beed-4b85-8e2f-1f30db739b2b" providerId="ADAL" clId="{D4FF2FAF-7FAC-4FC1-963D-A60E508FF48B}" dt="2021-03-16T14:47:10.534" v="98" actId="1076"/>
          <ac:picMkLst>
            <pc:docMk/>
            <pc:sldMk cId="2967945684" sldId="277"/>
            <ac:picMk id="6" creationId="{8FE52AFD-FA28-48F5-9C59-03CAA72B7310}"/>
          </ac:picMkLst>
        </pc:picChg>
      </pc:sldChg>
      <pc:sldChg chg="modSp mod">
        <pc:chgData name="Marc Anderson" userId="773dbba9-beed-4b85-8e2f-1f30db739b2b" providerId="ADAL" clId="{D4FF2FAF-7FAC-4FC1-963D-A60E508FF48B}" dt="2021-03-16T14:12:13.788" v="9" actId="20577"/>
        <pc:sldMkLst>
          <pc:docMk/>
          <pc:sldMk cId="1962256798" sldId="2076137547"/>
        </pc:sldMkLst>
        <pc:spChg chg="mod">
          <ac:chgData name="Marc Anderson" userId="773dbba9-beed-4b85-8e2f-1f30db739b2b" providerId="ADAL" clId="{D4FF2FAF-7FAC-4FC1-963D-A60E508FF48B}" dt="2021-03-16T14:12:07.280" v="1" actId="20577"/>
          <ac:spMkLst>
            <pc:docMk/>
            <pc:sldMk cId="1962256798" sldId="2076137547"/>
            <ac:spMk id="3" creationId="{0D116426-41A1-442E-9AA2-65EA4DEA8A79}"/>
          </ac:spMkLst>
        </pc:spChg>
        <pc:spChg chg="mod">
          <ac:chgData name="Marc Anderson" userId="773dbba9-beed-4b85-8e2f-1f30db739b2b" providerId="ADAL" clId="{D4FF2FAF-7FAC-4FC1-963D-A60E508FF48B}" dt="2021-03-16T14:12:09.054" v="3" actId="20577"/>
          <ac:spMkLst>
            <pc:docMk/>
            <pc:sldMk cId="1962256798" sldId="2076137547"/>
            <ac:spMk id="10" creationId="{F6F8C227-DFB9-46AB-8958-D5C084C9D029}"/>
          </ac:spMkLst>
        </pc:spChg>
        <pc:spChg chg="mod">
          <ac:chgData name="Marc Anderson" userId="773dbba9-beed-4b85-8e2f-1f30db739b2b" providerId="ADAL" clId="{D4FF2FAF-7FAC-4FC1-963D-A60E508FF48B}" dt="2021-03-16T14:12:10.867" v="5" actId="20577"/>
          <ac:spMkLst>
            <pc:docMk/>
            <pc:sldMk cId="1962256798" sldId="2076137547"/>
            <ac:spMk id="11" creationId="{B410B154-A01A-4B9F-BBD5-99B0E701C063}"/>
          </ac:spMkLst>
        </pc:spChg>
        <pc:spChg chg="mod">
          <ac:chgData name="Marc Anderson" userId="773dbba9-beed-4b85-8e2f-1f30db739b2b" providerId="ADAL" clId="{D4FF2FAF-7FAC-4FC1-963D-A60E508FF48B}" dt="2021-03-16T14:12:12.308" v="7" actId="20577"/>
          <ac:spMkLst>
            <pc:docMk/>
            <pc:sldMk cId="1962256798" sldId="2076137547"/>
            <ac:spMk id="12" creationId="{6832C396-E898-42E5-B548-312484FC5E38}"/>
          </ac:spMkLst>
        </pc:spChg>
        <pc:spChg chg="mod">
          <ac:chgData name="Marc Anderson" userId="773dbba9-beed-4b85-8e2f-1f30db739b2b" providerId="ADAL" clId="{D4FF2FAF-7FAC-4FC1-963D-A60E508FF48B}" dt="2021-03-16T14:12:13.788" v="9" actId="20577"/>
          <ac:spMkLst>
            <pc:docMk/>
            <pc:sldMk cId="1962256798" sldId="2076137547"/>
            <ac:spMk id="13" creationId="{01E78678-FA23-44EA-A9F6-59818424B39E}"/>
          </ac:spMkLst>
        </pc:spChg>
      </pc:sldChg>
      <pc:sldChg chg="addSp modSp new mod">
        <pc:chgData name="Marc Anderson" userId="773dbba9-beed-4b85-8e2f-1f30db739b2b" providerId="ADAL" clId="{D4FF2FAF-7FAC-4FC1-963D-A60E508FF48B}" dt="2021-03-16T14:48:50.651" v="126" actId="20577"/>
        <pc:sldMkLst>
          <pc:docMk/>
          <pc:sldMk cId="3165944269" sldId="2076137566"/>
        </pc:sldMkLst>
        <pc:spChg chg="mod">
          <ac:chgData name="Marc Anderson" userId="773dbba9-beed-4b85-8e2f-1f30db739b2b" providerId="ADAL" clId="{D4FF2FAF-7FAC-4FC1-963D-A60E508FF48B}" dt="2021-03-16T14:48:50.651" v="126" actId="20577"/>
          <ac:spMkLst>
            <pc:docMk/>
            <pc:sldMk cId="3165944269" sldId="2076137566"/>
            <ac:spMk id="2" creationId="{0592141A-B4BD-4FBA-8542-EC1C550AADD4}"/>
          </ac:spMkLst>
        </pc:spChg>
        <pc:picChg chg="add mod">
          <ac:chgData name="Marc Anderson" userId="773dbba9-beed-4b85-8e2f-1f30db739b2b" providerId="ADAL" clId="{D4FF2FAF-7FAC-4FC1-963D-A60E508FF48B}" dt="2021-03-16T14:48:44.718" v="102" actId="1076"/>
          <ac:picMkLst>
            <pc:docMk/>
            <pc:sldMk cId="3165944269" sldId="2076137566"/>
            <ac:picMk id="1026" creationId="{170B419E-8687-4CC8-9B9C-334B1811BAFB}"/>
          </ac:picMkLst>
        </pc:picChg>
      </pc:sldChg>
    </pc:docChg>
  </pc:docChgLst>
  <pc:docChgLst>
    <pc:chgData name="Simon Doy" userId="S::simon_ithink365.co.uk#ext#@sympraxis.onmicrosoft.com::46e65575-75ce-46d2-a5d1-9d0f49de8008" providerId="AD" clId="Web-{E32AA0EF-ECAF-7FC5-9342-6F5D65C368DA}"/>
    <pc:docChg chg="modSld">
      <pc:chgData name="Simon Doy" userId="S::simon_ithink365.co.uk#ext#@sympraxis.onmicrosoft.com::46e65575-75ce-46d2-a5d1-9d0f49de8008" providerId="AD" clId="Web-{E32AA0EF-ECAF-7FC5-9342-6F5D65C368DA}" dt="2021-03-15T15:46:53.574" v="85"/>
      <pc:docMkLst>
        <pc:docMk/>
      </pc:docMkLst>
      <pc:sldChg chg="modNotes">
        <pc:chgData name="Simon Doy" userId="S::simon_ithink365.co.uk#ext#@sympraxis.onmicrosoft.com::46e65575-75ce-46d2-a5d1-9d0f49de8008" providerId="AD" clId="Web-{E32AA0EF-ECAF-7FC5-9342-6F5D65C368DA}" dt="2021-03-15T15:46:53.574" v="85"/>
        <pc:sldMkLst>
          <pc:docMk/>
          <pc:sldMk cId="1314135209" sldId="2076137557"/>
        </pc:sldMkLst>
      </pc:sldChg>
    </pc:docChg>
  </pc:docChgLst>
  <pc:docChgLst>
    <pc:chgData name="Simon" userId="51daab4f-8403-4959-818b-1ed8b2e0b457" providerId="ADAL" clId="{1543D174-5ACD-4E7E-91F7-3E4FCB3EB6D5}"/>
    <pc:docChg chg="modSld">
      <pc:chgData name="Simon" userId="51daab4f-8403-4959-818b-1ed8b2e0b457" providerId="ADAL" clId="{1543D174-5ACD-4E7E-91F7-3E4FCB3EB6D5}" dt="2021-03-02T16:22:33.498" v="0" actId="164"/>
      <pc:docMkLst>
        <pc:docMk/>
      </pc:docMkLst>
      <pc:sldChg chg="addSp modSp">
        <pc:chgData name="Simon" userId="51daab4f-8403-4959-818b-1ed8b2e0b457" providerId="ADAL" clId="{1543D174-5ACD-4E7E-91F7-3E4FCB3EB6D5}" dt="2021-03-02T16:22:33.498" v="0" actId="164"/>
        <pc:sldMkLst>
          <pc:docMk/>
          <pc:sldMk cId="1962256798" sldId="2076137547"/>
        </pc:sldMkLst>
        <pc:spChg chg="mod">
          <ac:chgData name="Simon" userId="51daab4f-8403-4959-818b-1ed8b2e0b457" providerId="ADAL" clId="{1543D174-5ACD-4E7E-91F7-3E4FCB3EB6D5}" dt="2021-03-02T16:22:33.498" v="0" actId="164"/>
          <ac:spMkLst>
            <pc:docMk/>
            <pc:sldMk cId="1962256798" sldId="2076137547"/>
            <ac:spMk id="3" creationId="{0D116426-41A1-442E-9AA2-65EA4DEA8A79}"/>
          </ac:spMkLst>
        </pc:spChg>
        <pc:spChg chg="mod">
          <ac:chgData name="Simon" userId="51daab4f-8403-4959-818b-1ed8b2e0b457" providerId="ADAL" clId="{1543D174-5ACD-4E7E-91F7-3E4FCB3EB6D5}" dt="2021-03-02T16:22:33.498" v="0" actId="164"/>
          <ac:spMkLst>
            <pc:docMk/>
            <pc:sldMk cId="1962256798" sldId="2076137547"/>
            <ac:spMk id="6" creationId="{A33EA172-E52E-4D5B-9E12-B91A767F69B1}"/>
          </ac:spMkLst>
        </pc:spChg>
        <pc:spChg chg="mod">
          <ac:chgData name="Simon" userId="51daab4f-8403-4959-818b-1ed8b2e0b457" providerId="ADAL" clId="{1543D174-5ACD-4E7E-91F7-3E4FCB3EB6D5}" dt="2021-03-02T16:22:33.498" v="0" actId="164"/>
          <ac:spMkLst>
            <pc:docMk/>
            <pc:sldMk cId="1962256798" sldId="2076137547"/>
            <ac:spMk id="7" creationId="{6456042E-EA22-4168-BAFB-971AD731E724}"/>
          </ac:spMkLst>
        </pc:spChg>
        <pc:spChg chg="mod">
          <ac:chgData name="Simon" userId="51daab4f-8403-4959-818b-1ed8b2e0b457" providerId="ADAL" clId="{1543D174-5ACD-4E7E-91F7-3E4FCB3EB6D5}" dt="2021-03-02T16:22:33.498" v="0" actId="164"/>
          <ac:spMkLst>
            <pc:docMk/>
            <pc:sldMk cId="1962256798" sldId="2076137547"/>
            <ac:spMk id="10" creationId="{F6F8C227-DFB9-46AB-8958-D5C084C9D029}"/>
          </ac:spMkLst>
        </pc:spChg>
        <pc:spChg chg="mod">
          <ac:chgData name="Simon" userId="51daab4f-8403-4959-818b-1ed8b2e0b457" providerId="ADAL" clId="{1543D174-5ACD-4E7E-91F7-3E4FCB3EB6D5}" dt="2021-03-02T16:22:33.498" v="0" actId="164"/>
          <ac:spMkLst>
            <pc:docMk/>
            <pc:sldMk cId="1962256798" sldId="2076137547"/>
            <ac:spMk id="11" creationId="{B410B154-A01A-4B9F-BBD5-99B0E701C063}"/>
          </ac:spMkLst>
        </pc:spChg>
        <pc:spChg chg="mod">
          <ac:chgData name="Simon" userId="51daab4f-8403-4959-818b-1ed8b2e0b457" providerId="ADAL" clId="{1543D174-5ACD-4E7E-91F7-3E4FCB3EB6D5}" dt="2021-03-02T16:22:33.498" v="0" actId="164"/>
          <ac:spMkLst>
            <pc:docMk/>
            <pc:sldMk cId="1962256798" sldId="2076137547"/>
            <ac:spMk id="12" creationId="{6832C396-E898-42E5-B548-312484FC5E38}"/>
          </ac:spMkLst>
        </pc:spChg>
        <pc:spChg chg="mod">
          <ac:chgData name="Simon" userId="51daab4f-8403-4959-818b-1ed8b2e0b457" providerId="ADAL" clId="{1543D174-5ACD-4E7E-91F7-3E4FCB3EB6D5}" dt="2021-03-02T16:22:33.498" v="0" actId="164"/>
          <ac:spMkLst>
            <pc:docMk/>
            <pc:sldMk cId="1962256798" sldId="2076137547"/>
            <ac:spMk id="13" creationId="{01E78678-FA23-44EA-A9F6-59818424B39E}"/>
          </ac:spMkLst>
        </pc:spChg>
        <pc:spChg chg="mod">
          <ac:chgData name="Simon" userId="51daab4f-8403-4959-818b-1ed8b2e0b457" providerId="ADAL" clId="{1543D174-5ACD-4E7E-91F7-3E4FCB3EB6D5}" dt="2021-03-02T16:22:33.498" v="0" actId="164"/>
          <ac:spMkLst>
            <pc:docMk/>
            <pc:sldMk cId="1962256798" sldId="2076137547"/>
            <ac:spMk id="14" creationId="{082373A1-18B7-49EC-AC9D-3348FBF788F7}"/>
          </ac:spMkLst>
        </pc:spChg>
        <pc:spChg chg="mod">
          <ac:chgData name="Simon" userId="51daab4f-8403-4959-818b-1ed8b2e0b457" providerId="ADAL" clId="{1543D174-5ACD-4E7E-91F7-3E4FCB3EB6D5}" dt="2021-03-02T16:22:33.498" v="0" actId="164"/>
          <ac:spMkLst>
            <pc:docMk/>
            <pc:sldMk cId="1962256798" sldId="2076137547"/>
            <ac:spMk id="15" creationId="{0476C33C-F7A7-4311-BEF1-CD04E94FDA2C}"/>
          </ac:spMkLst>
        </pc:spChg>
        <pc:spChg chg="mod">
          <ac:chgData name="Simon" userId="51daab4f-8403-4959-818b-1ed8b2e0b457" providerId="ADAL" clId="{1543D174-5ACD-4E7E-91F7-3E4FCB3EB6D5}" dt="2021-03-02T16:22:33.498" v="0" actId="164"/>
          <ac:spMkLst>
            <pc:docMk/>
            <pc:sldMk cId="1962256798" sldId="2076137547"/>
            <ac:spMk id="16" creationId="{4D5ACBDB-53D6-4D8F-8D18-49C66FDE3E98}"/>
          </ac:spMkLst>
        </pc:spChg>
        <pc:spChg chg="mod">
          <ac:chgData name="Simon" userId="51daab4f-8403-4959-818b-1ed8b2e0b457" providerId="ADAL" clId="{1543D174-5ACD-4E7E-91F7-3E4FCB3EB6D5}" dt="2021-03-02T16:22:33.498" v="0" actId="164"/>
          <ac:spMkLst>
            <pc:docMk/>
            <pc:sldMk cId="1962256798" sldId="2076137547"/>
            <ac:spMk id="17" creationId="{4D1DF57A-C557-4BF9-8212-71698FF75A13}"/>
          </ac:spMkLst>
        </pc:spChg>
        <pc:spChg chg="mod">
          <ac:chgData name="Simon" userId="51daab4f-8403-4959-818b-1ed8b2e0b457" providerId="ADAL" clId="{1543D174-5ACD-4E7E-91F7-3E4FCB3EB6D5}" dt="2021-03-02T16:22:33.498" v="0" actId="164"/>
          <ac:spMkLst>
            <pc:docMk/>
            <pc:sldMk cId="1962256798" sldId="2076137547"/>
            <ac:spMk id="18" creationId="{4D671293-6B1C-476C-A7BF-A7F03F8479F0}"/>
          </ac:spMkLst>
        </pc:spChg>
        <pc:spChg chg="mod">
          <ac:chgData name="Simon" userId="51daab4f-8403-4959-818b-1ed8b2e0b457" providerId="ADAL" clId="{1543D174-5ACD-4E7E-91F7-3E4FCB3EB6D5}" dt="2021-03-02T16:22:33.498" v="0" actId="164"/>
          <ac:spMkLst>
            <pc:docMk/>
            <pc:sldMk cId="1962256798" sldId="2076137547"/>
            <ac:spMk id="19" creationId="{77B06255-0F2C-43C6-ABE9-E471F7A44D21}"/>
          </ac:spMkLst>
        </pc:spChg>
        <pc:spChg chg="mod">
          <ac:chgData name="Simon" userId="51daab4f-8403-4959-818b-1ed8b2e0b457" providerId="ADAL" clId="{1543D174-5ACD-4E7E-91F7-3E4FCB3EB6D5}" dt="2021-03-02T16:22:33.498" v="0" actId="164"/>
          <ac:spMkLst>
            <pc:docMk/>
            <pc:sldMk cId="1962256798" sldId="2076137547"/>
            <ac:spMk id="20" creationId="{9B787838-BE5D-4FE5-9288-CAB92DE3F98B}"/>
          </ac:spMkLst>
        </pc:spChg>
        <pc:grpChg chg="add mod">
          <ac:chgData name="Simon" userId="51daab4f-8403-4959-818b-1ed8b2e0b457" providerId="ADAL" clId="{1543D174-5ACD-4E7E-91F7-3E4FCB3EB6D5}" dt="2021-03-02T16:22:33.498" v="0" actId="164"/>
          <ac:grpSpMkLst>
            <pc:docMk/>
            <pc:sldMk cId="1962256798" sldId="2076137547"/>
            <ac:grpSpMk id="4" creationId="{1DF2AD67-88A5-41C7-ABAD-CF65ABC6B6A7}"/>
          </ac:grpSpMkLst>
        </pc:grpChg>
      </pc:sldChg>
    </pc:docChg>
  </pc:docChgLst>
  <pc:docChgLst>
    <pc:chgData name="Simon" userId="S::simon_noviaconsulting.co.uk#ext#@sympraxis.onmicrosoft.com::cc455c63-1c50-4f13-9ae7-232a7b74e44b" providerId="AD" clId="Web-{478584FD-53C6-42C4-A15A-C62DD55D9B98}"/>
    <pc:docChg chg="modSld">
      <pc:chgData name="Simon" userId="S::simon_noviaconsulting.co.uk#ext#@sympraxis.onmicrosoft.com::cc455c63-1c50-4f13-9ae7-232a7b74e44b" providerId="AD" clId="Web-{478584FD-53C6-42C4-A15A-C62DD55D9B98}" dt="2021-04-27T19:10:26.850" v="3"/>
      <pc:docMkLst>
        <pc:docMk/>
      </pc:docMkLst>
      <pc:sldChg chg="modSp">
        <pc:chgData name="Simon" userId="S::simon_noviaconsulting.co.uk#ext#@sympraxis.onmicrosoft.com::cc455c63-1c50-4f13-9ae7-232a7b74e44b" providerId="AD" clId="Web-{478584FD-53C6-42C4-A15A-C62DD55D9B98}" dt="2021-04-27T19:10:26.850" v="3"/>
        <pc:sldMkLst>
          <pc:docMk/>
          <pc:sldMk cId="2718318882" sldId="283"/>
        </pc:sldMkLst>
        <pc:graphicFrameChg chg="mod modGraphic">
          <ac:chgData name="Simon" userId="S::simon_noviaconsulting.co.uk#ext#@sympraxis.onmicrosoft.com::cc455c63-1c50-4f13-9ae7-232a7b74e44b" providerId="AD" clId="Web-{478584FD-53C6-42C4-A15A-C62DD55D9B98}" dt="2021-04-27T19:10:26.850" v="3"/>
          <ac:graphicFrameMkLst>
            <pc:docMk/>
            <pc:sldMk cId="2718318882" sldId="283"/>
            <ac:graphicFrameMk id="7" creationId="{D5E3626A-6A82-4A79-B170-02F15727048B}"/>
          </ac:graphicFrameMkLst>
        </pc:graphicFrameChg>
      </pc:sldChg>
    </pc:docChg>
  </pc:docChgLst>
  <pc:docChgLst>
    <pc:chgData name="Simon Doy" userId="2dd854646dfbb7c7" providerId="ADAL" clId="{CE00A707-BB47-4DCC-8DC2-E4F894BC487E}"/>
    <pc:docChg chg="modSld">
      <pc:chgData name="Simon Doy" userId="2dd854646dfbb7c7" providerId="ADAL" clId="{CE00A707-BB47-4DCC-8DC2-E4F894BC487E}" dt="2021-03-16T13:33:38.311" v="0" actId="20577"/>
      <pc:docMkLst>
        <pc:docMk/>
      </pc:docMkLst>
      <pc:sldChg chg="modSp mod">
        <pc:chgData name="Simon Doy" userId="2dd854646dfbb7c7" providerId="ADAL" clId="{CE00A707-BB47-4DCC-8DC2-E4F894BC487E}" dt="2021-03-16T13:33:38.311" v="0" actId="20577"/>
        <pc:sldMkLst>
          <pc:docMk/>
          <pc:sldMk cId="287163252" sldId="1567"/>
        </pc:sldMkLst>
        <pc:spChg chg="mod">
          <ac:chgData name="Simon Doy" userId="2dd854646dfbb7c7" providerId="ADAL" clId="{CE00A707-BB47-4DCC-8DC2-E4F894BC487E}" dt="2021-03-16T13:33:38.311" v="0" actId="20577"/>
          <ac:spMkLst>
            <pc:docMk/>
            <pc:sldMk cId="287163252" sldId="1567"/>
            <ac:spMk id="8" creationId="{00000000-0000-0000-0000-000000000000}"/>
          </ac:spMkLst>
        </pc:spChg>
      </pc:sldChg>
    </pc:docChg>
  </pc:docChgLst>
  <pc:docChgLst>
    <pc:chgData name="Simon Hudson" userId="51daab4f-8403-4959-818b-1ed8b2e0b457" providerId="ADAL" clId="{1543D174-5ACD-4E7E-91F7-3E4FCB3EB6D5}"/>
    <pc:docChg chg="custSel modSld">
      <pc:chgData name="Simon Hudson" userId="51daab4f-8403-4959-818b-1ed8b2e0b457" providerId="ADAL" clId="{1543D174-5ACD-4E7E-91F7-3E4FCB3EB6D5}" dt="2021-03-16T14:13:24.186" v="624" actId="20577"/>
      <pc:docMkLst>
        <pc:docMk/>
      </pc:docMkLst>
      <pc:sldChg chg="modNotesTx">
        <pc:chgData name="Simon Hudson" userId="51daab4f-8403-4959-818b-1ed8b2e0b457" providerId="ADAL" clId="{1543D174-5ACD-4E7E-91F7-3E4FCB3EB6D5}" dt="2021-03-16T14:13:24.186" v="624" actId="20577"/>
        <pc:sldMkLst>
          <pc:docMk/>
          <pc:sldMk cId="1193530258" sldId="274"/>
        </pc:sldMkLst>
      </pc:sldChg>
    </pc:docChg>
  </pc:docChgLst>
  <pc:docChgLst>
    <pc:chgData name="Emily Mancini" userId="S::emily.mancini@sympraxisconsulting.com::a89b2bc5-8cbc-45b5-bc1a-09efa5374d38" providerId="AD" clId="Web-{37DCF0D0-C85D-464B-A081-2CF0D3B5FB9C}"/>
    <pc:docChg chg="modSld">
      <pc:chgData name="Emily Mancini" userId="S::emily.mancini@sympraxisconsulting.com::a89b2bc5-8cbc-45b5-bc1a-09efa5374d38" providerId="AD" clId="Web-{37DCF0D0-C85D-464B-A081-2CF0D3B5FB9C}" dt="2021-03-02T15:09:41.093" v="4" actId="20577"/>
      <pc:docMkLst>
        <pc:docMk/>
      </pc:docMkLst>
      <pc:sldChg chg="modSp">
        <pc:chgData name="Emily Mancini" userId="S::emily.mancini@sympraxisconsulting.com::a89b2bc5-8cbc-45b5-bc1a-09efa5374d38" providerId="AD" clId="Web-{37DCF0D0-C85D-464B-A081-2CF0D3B5FB9C}" dt="2021-03-02T15:09:41.093" v="4" actId="20577"/>
        <pc:sldMkLst>
          <pc:docMk/>
          <pc:sldMk cId="287163252" sldId="1567"/>
        </pc:sldMkLst>
        <pc:spChg chg="mod">
          <ac:chgData name="Emily Mancini" userId="S::emily.mancini@sympraxisconsulting.com::a89b2bc5-8cbc-45b5-bc1a-09efa5374d38" providerId="AD" clId="Web-{37DCF0D0-C85D-464B-A081-2CF0D3B5FB9C}" dt="2021-03-02T15:09:41.093" v="4" actId="20577"/>
          <ac:spMkLst>
            <pc:docMk/>
            <pc:sldMk cId="287163252" sldId="1567"/>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8/23/2021 12:12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8/23/2021 12:10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8/23/2021 12:10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MARC</a:t>
            </a:r>
          </a:p>
          <a:p>
            <a:endParaRPr lang="en-GB"/>
          </a:p>
          <a:p>
            <a:r>
              <a:rPr lang="en-GB"/>
              <a:t>Some of the documents are pretty big; this is the collaboration one. However, we have tried to ensure they are consistent in flavour, structure and style, so that you can easily grab different competencies and jump straight in.</a:t>
            </a:r>
          </a:p>
        </p:txBody>
      </p:sp>
      <p:sp>
        <p:nvSpPr>
          <p:cNvPr id="4" name="Slide Number Placeholder 3"/>
          <p:cNvSpPr>
            <a:spLocks noGrp="1"/>
          </p:cNvSpPr>
          <p:nvPr>
            <p:ph type="sldNum" sz="quarter" idx="5"/>
          </p:nvPr>
        </p:nvSpPr>
        <p:spPr/>
        <p:txBody>
          <a:bodyPr/>
          <a:lstStyle/>
          <a:p>
            <a:fld id="{BEF7187D-E6D4-4BDC-B741-2D2C3948D6E5}" type="slidenum">
              <a:rPr lang="en-GB" smtClean="0"/>
              <a:t>12</a:t>
            </a:fld>
            <a:endParaRPr lang="en-GB"/>
          </a:p>
        </p:txBody>
      </p:sp>
    </p:spTree>
    <p:extLst>
      <p:ext uri="{BB962C8B-B14F-4D97-AF65-F5344CB8AC3E}">
        <p14:creationId xmlns:p14="http://schemas.microsoft.com/office/powerpoint/2010/main" val="297144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Light"/>
                <a:ea typeface="+mn-lt"/>
                <a:cs typeface="Segoe UI Light"/>
              </a:rPr>
              <a:t>EMILY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UI Light"/>
              <a:ea typeface="+mn-lt"/>
              <a:cs typeface="Segoe UI 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Light"/>
                <a:ea typeface="+mn-lt"/>
                <a:cs typeface="Segoe UI Light"/>
              </a:rPr>
              <a:t>Adoption Guide Workbook: Maturity model helps with common language around assessing readiness, identifying targets, and anticipating impact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UI Light"/>
              <a:ea typeface="+mn-lt"/>
              <a:cs typeface="Segoe UI 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171717"/>
                </a:solidFill>
                <a:effectLst/>
                <a:latin typeface="Segoe UI" panose="020B0502040204020203" pitchFamily="34" charset="0"/>
              </a:rPr>
              <a:t>Business scenario mapping at its most simple form is defining a successful process journey for an employee.</a:t>
            </a:r>
            <a:r>
              <a:rPr lang="en-US" b="0" i="0">
                <a:solidFill>
                  <a:srgbClr val="171717"/>
                </a:solidFill>
                <a:effectLst/>
                <a:latin typeface="Segoe UI" panose="020B0502040204020203" pitchFamily="34" charset="0"/>
              </a:rPr>
              <a:t> You can align your “I want to” and success statements with the impacts on each level of the maturity model to identify where you want to be. You can then also use the elevating articles to identify how to get there from where you are.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UI Light"/>
              <a:ea typeface="+mn-lt"/>
              <a:cs typeface="Segoe UI Light"/>
            </a:endParaRPr>
          </a:p>
          <a:p>
            <a:r>
              <a:rPr lang="en-US" b="1" i="0">
                <a:solidFill>
                  <a:srgbClr val="171717"/>
                </a:solidFill>
                <a:effectLst/>
                <a:latin typeface="Segoe UI" panose="020B0502040204020203" pitchFamily="34" charset="0"/>
              </a:rPr>
              <a:t>The outcome of this work is to create a library of business scenarios by stakeholder area that can be prioritized by impact and difficulty.</a:t>
            </a:r>
            <a:r>
              <a:rPr lang="en-US" b="0" i="0">
                <a:solidFill>
                  <a:srgbClr val="171717"/>
                </a:solidFill>
                <a:effectLst/>
                <a:latin typeface="Segoe UI" panose="020B0502040204020203" pitchFamily="34" charset="0"/>
              </a:rPr>
              <a:t> </a:t>
            </a:r>
            <a:endParaRPr lang="en-US"/>
          </a:p>
        </p:txBody>
      </p:sp>
      <p:sp>
        <p:nvSpPr>
          <p:cNvPr id="4" name="Slide Number Placeholder 3"/>
          <p:cNvSpPr>
            <a:spLocks noGrp="1"/>
          </p:cNvSpPr>
          <p:nvPr>
            <p:ph type="sldNum" sz="quarter" idx="5"/>
          </p:nvPr>
        </p:nvSpPr>
        <p:spPr/>
        <p:txBody>
          <a:bodyPr/>
          <a:lstStyle/>
          <a:p>
            <a:fld id="{BEF7187D-E6D4-4BDC-B741-2D2C3948D6E5}" type="slidenum">
              <a:rPr lang="en-GB"/>
              <a:t>13</a:t>
            </a:fld>
            <a:endParaRPr lang="en-GB"/>
          </a:p>
        </p:txBody>
      </p:sp>
    </p:spTree>
    <p:extLst>
      <p:ext uri="{BB962C8B-B14F-4D97-AF65-F5344CB8AC3E}">
        <p14:creationId xmlns:p14="http://schemas.microsoft.com/office/powerpoint/2010/main" val="3325095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MARC</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a:t>
            </a:r>
          </a:p>
        </p:txBody>
      </p:sp>
      <p:sp>
        <p:nvSpPr>
          <p:cNvPr id="4" name="Slide Number Placeholder 3"/>
          <p:cNvSpPr>
            <a:spLocks noGrp="1"/>
          </p:cNvSpPr>
          <p:nvPr>
            <p:ph type="sldNum" sz="quarter" idx="5"/>
          </p:nvPr>
        </p:nvSpPr>
        <p:spPr/>
        <p:txBody>
          <a:bodyPr/>
          <a:lstStyle/>
          <a:p>
            <a:fld id="{BEF7187D-E6D4-4BDC-B741-2D2C3948D6E5}" type="slidenum">
              <a:rPr lang="en-GB"/>
              <a:t>15</a:t>
            </a:fld>
            <a:endParaRPr lang="en-GB"/>
          </a:p>
        </p:txBody>
      </p:sp>
    </p:spTree>
    <p:extLst>
      <p:ext uri="{BB962C8B-B14F-4D97-AF65-F5344CB8AC3E}">
        <p14:creationId xmlns:p14="http://schemas.microsoft.com/office/powerpoint/2010/main" val="149754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 </a:t>
            </a:r>
          </a:p>
          <a:p>
            <a:endParaRPr lang="en-US"/>
          </a:p>
          <a:p>
            <a:r>
              <a:rPr lang="en-US"/>
              <a:t>You should rate yourself before you start as a baseline</a:t>
            </a:r>
          </a:p>
        </p:txBody>
      </p:sp>
      <p:sp>
        <p:nvSpPr>
          <p:cNvPr id="4" name="Slide Number Placeholder 3"/>
          <p:cNvSpPr>
            <a:spLocks noGrp="1"/>
          </p:cNvSpPr>
          <p:nvPr>
            <p:ph type="sldNum" sz="quarter" idx="5"/>
          </p:nvPr>
        </p:nvSpPr>
        <p:spPr/>
        <p:txBody>
          <a:bodyPr/>
          <a:lstStyle/>
          <a:p>
            <a:fld id="{BEF7187D-E6D4-4BDC-B741-2D2C3948D6E5}" type="slidenum">
              <a:rPr lang="en-GB" smtClean="0"/>
              <a:t>16</a:t>
            </a:fld>
            <a:endParaRPr lang="en-GB"/>
          </a:p>
        </p:txBody>
      </p:sp>
    </p:spTree>
    <p:extLst>
      <p:ext uri="{BB962C8B-B14F-4D97-AF65-F5344CB8AC3E}">
        <p14:creationId xmlns:p14="http://schemas.microsoft.com/office/powerpoint/2010/main" val="98007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838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08761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511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D</a:t>
            </a:r>
          </a:p>
          <a:p>
            <a:endParaRPr lang="en-US">
              <a:cs typeface="Segoe UI Light"/>
            </a:endParaRPr>
          </a:p>
          <a:p>
            <a:r>
              <a:rPr lang="en-US">
                <a:latin typeface="Segoe UI Light"/>
                <a:cs typeface="Segoe UI Light"/>
              </a:rPr>
              <a:t>What do you like?</a:t>
            </a:r>
          </a:p>
          <a:p>
            <a:r>
              <a:rPr lang="en-US">
                <a:latin typeface="Segoe UI Light"/>
                <a:cs typeface="Segoe UI Light"/>
              </a:rPr>
              <a:t>What do you not like?</a:t>
            </a:r>
            <a:endParaRPr lang="en-US">
              <a:cs typeface="Segoe UI Light"/>
            </a:endParaRPr>
          </a:p>
          <a:p>
            <a:r>
              <a:rPr lang="en-US">
                <a:latin typeface="Segoe UI Light"/>
                <a:cs typeface="Segoe UI Light"/>
              </a:rPr>
              <a:t>What are we missing?</a:t>
            </a:r>
          </a:p>
          <a:p>
            <a:r>
              <a:rPr lang="en-US">
                <a:latin typeface="Segoe UI Light"/>
                <a:cs typeface="Segoe UI Light"/>
              </a:rPr>
              <a:t>Do we have a competency which you cant see the reason for?</a:t>
            </a: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3896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23</a:t>
            </a:fld>
            <a:endParaRPr lang="en-GB"/>
          </a:p>
        </p:txBody>
      </p:sp>
    </p:spTree>
    <p:extLst>
      <p:ext uri="{BB962C8B-B14F-4D97-AF65-F5344CB8AC3E}">
        <p14:creationId xmlns:p14="http://schemas.microsoft.com/office/powerpoint/2010/main" val="245876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01522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96076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2517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94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30</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MM4M365 is based on the Capability Maturity Model which was created in 1986. </a:t>
            </a:r>
          </a:p>
          <a:p>
            <a:r>
              <a:rPr lang="en-US">
                <a:cs typeface="Calibri"/>
              </a:rPr>
              <a:t>The CMM was designed to help organizations build better software and is founded in software development process and has 5 levels running from Level 1 to Level 5, the Holy Grail (and often as elusive!).</a:t>
            </a:r>
          </a:p>
          <a:p>
            <a:endParaRPr lang="en-US">
              <a:cs typeface="Calibri"/>
            </a:endParaRPr>
          </a:p>
          <a:p>
            <a:r>
              <a:rPr lang="en-US" b="1">
                <a:cs typeface="Calibri"/>
              </a:rPr>
              <a:t>Level 1 - Initial</a:t>
            </a:r>
          </a:p>
          <a:p>
            <a:r>
              <a:rPr lang="en-US">
                <a:cs typeface="Calibri"/>
              </a:rPr>
              <a:t>The model starts at Level 1 which is the intro level, where things are chaotic and processes are not documented, poorly controlled and react to the environment that they exist within.</a:t>
            </a:r>
          </a:p>
          <a:p>
            <a:endParaRPr lang="en-US">
              <a:cs typeface="Calibri"/>
            </a:endParaRPr>
          </a:p>
          <a:p>
            <a:r>
              <a:rPr lang="en-US" b="1">
                <a:cs typeface="Calibri"/>
              </a:rPr>
              <a:t>Level 2 - Managed</a:t>
            </a:r>
          </a:p>
          <a:p>
            <a:r>
              <a:rPr lang="en-US">
                <a:cs typeface="Calibri"/>
              </a:rPr>
              <a:t>Managed is where things start to improve and some effort is made to document the processes. However, the processes are not enforced and vary from one area of the business to another. The processes are still not well thought out and are often reacting to their environment.</a:t>
            </a:r>
          </a:p>
          <a:p>
            <a:endParaRPr lang="en-US">
              <a:cs typeface="Calibri"/>
            </a:endParaRPr>
          </a:p>
          <a:p>
            <a:r>
              <a:rPr lang="en-US" b="1">
                <a:cs typeface="Calibri"/>
              </a:rPr>
              <a:t>Level 3 – Defined</a:t>
            </a:r>
            <a:br>
              <a:rPr lang="en-US" b="1">
                <a:cs typeface="Calibri"/>
              </a:rPr>
            </a:br>
            <a:r>
              <a:rPr lang="en-US">
                <a:cs typeface="Calibri"/>
              </a:rPr>
              <a:t>This really takes us up a notch and processes are documented and now enforced so that they are consistent across the organization. More thought has been put into them and they are proactive.</a:t>
            </a:r>
          </a:p>
          <a:p>
            <a:endParaRPr lang="en-US">
              <a:cs typeface="Calibri"/>
            </a:endParaRPr>
          </a:p>
          <a:p>
            <a:r>
              <a:rPr lang="en-US" b="1">
                <a:cs typeface="Calibri"/>
              </a:rPr>
              <a:t>Level 4 – Quantitatively Managed</a:t>
            </a:r>
          </a:p>
          <a:p>
            <a:r>
              <a:rPr lang="en-US">
                <a:cs typeface="Calibri"/>
              </a:rPr>
              <a:t>This level takes those documented processes which are being consistently applied across the business and adds measures to them so that we can see how effective they are. Its interesting to see how these principles are so similar to agile approaches. </a:t>
            </a:r>
          </a:p>
          <a:p>
            <a:endParaRPr lang="en-US">
              <a:cs typeface="Calibri"/>
            </a:endParaRPr>
          </a:p>
          <a:p>
            <a:r>
              <a:rPr lang="en-US" b="1">
                <a:cs typeface="Calibri"/>
              </a:rPr>
              <a:t>Level 5 – Optimizing</a:t>
            </a:r>
          </a:p>
          <a:p>
            <a:r>
              <a:rPr lang="en-US">
                <a:cs typeface="Calibri"/>
              </a:rPr>
              <a:t>As I mentioned this is the holy grail now that we have measured processes in place we can start to tweak the process and see how that affects their performance. We can experiment and choose the tweaks which provide improvement.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32</a:t>
            </a:fld>
            <a:endParaRPr lang="en-GB"/>
          </a:p>
        </p:txBody>
      </p:sp>
    </p:spTree>
    <p:extLst>
      <p:ext uri="{BB962C8B-B14F-4D97-AF65-F5344CB8AC3E}">
        <p14:creationId xmlns:p14="http://schemas.microsoft.com/office/powerpoint/2010/main" val="28319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 (5 min)</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323855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SIMON, SIMON, MARC (15 min)</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473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a:latin typeface="Segoe UI Light" panose="020B0502040204020203" pitchFamily="34" charset="0"/>
                <a:cs typeface="Segoe UI Light" panose="020B0502040204020203" pitchFamily="34" charset="0"/>
              </a:rPr>
              <a:t>SIMON D</a:t>
            </a:r>
          </a:p>
          <a:p>
            <a:endParaRPr lang="en-US" sz="2500">
              <a:latin typeface="Segoe UI Light" panose="020B0502040204020203" pitchFamily="34" charset="0"/>
              <a:cs typeface="Segoe UI Light" panose="020B0502040204020203" pitchFamily="34" charset="0"/>
            </a:endParaRPr>
          </a:p>
          <a:p>
            <a:r>
              <a:rPr lang="en-US" sz="2500">
                <a:latin typeface="Segoe UI Light" panose="020B0502040204020203" pitchFamily="34" charset="0"/>
                <a:cs typeface="Segoe UI Light" panose="020B0502040204020203" pitchFamily="34" charset="0"/>
              </a:rPr>
              <a:t>-Improve organization: this technology is most successful when we are using it to solve existing challenges in the organization. Maybe you are struggling with raising transparency in decision making- this is a great opportunity for SP communication sites and news.</a:t>
            </a:r>
          </a:p>
          <a:p>
            <a:endParaRPr lang="en-US" sz="2500">
              <a:latin typeface="Segoe UI Light" panose="020B0502040204020203" pitchFamily="34" charset="0"/>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-Benchmark company and department: provides a rubric to measure the current state which will be critical in measuring growth and tracking ROI to share with stakeholders or decision makers. Collaboration and communication are softer topics so this develops the language to begin measuring it all. M365 is so much more than usage statistics because we are shifting the way people are working and communicating to solve these real-world problems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-Select appropriate approach - Not one size fits all. Your company size, culture, goals, and industry all have impacts of what is the right maturity level for your organization. A 6 person company may never need to be at the 500 level for Communication. This model does not dictate any levels as better than others but instead focuses on the impacts so you can choose which matter the most to support your objectives.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-Develop an organizational business and technical roadmap: Now that we know current state and identified future state, you can use the How To articles to navigate a plan to get there which enables you to lead and support strategic planning, with </a:t>
            </a:r>
            <a:r>
              <a:rPr lang="en-US" sz="2500">
                <a:latin typeface="Segoe UI Light" panose="020B0502040204020203" pitchFamily="34" charset="0"/>
                <a:cs typeface="Segoe UI Light" panose="020B0502040204020203" pitchFamily="34" charset="0"/>
              </a:rPr>
              <a:t>senior management.</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cs typeface="Segoe UI Light" panose="020B0502040204020203" pitchFamily="34" charset="0"/>
              </a:rPr>
              <a:t>-Align implementation needs and objectives- maybe you are at the beginning of your journey, your current state is Level 0 so you can choose which level you want to begin. Some organizations might need to begin at 300 for M365 to be impactful. Aligning on impact allows you to focus the tradition requirements conversation for M365 on the outcome objectives which is really about the change you are seeking in working better together.</a:t>
            </a:r>
          </a:p>
          <a:p>
            <a:endParaRPr lang="en-US" sz="2500">
              <a:latin typeface="Segoe UI Light" panose="020B0502040204020203" pitchFamily="34" charset="0"/>
              <a:cs typeface="Segoe UI Light" panose="020B0502040204020203" pitchFamily="34" charset="0"/>
            </a:endParaRPr>
          </a:p>
          <a:p>
            <a:r>
              <a:rPr lang="en-US" sz="2500">
                <a:highlight>
                  <a:srgbClr val="FFFF00"/>
                </a:highlight>
                <a:latin typeface="Segoe UI Light" panose="020B0502040204020203" pitchFamily="34" charset="0"/>
                <a:cs typeface="Segoe UI Light" panose="020B0502040204020203" pitchFamily="34" charset="0"/>
              </a:rPr>
              <a:t>-Discuss use of the platform with IT – not just technology: expanding IT’s understanding past the systems themselves to the outcome objectives it supports</a:t>
            </a:r>
          </a:p>
          <a:p>
            <a:endParaRPr lang="en-US" sz="2500">
              <a:highlight>
                <a:srgbClr val="FFFF00"/>
              </a:highlight>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-Socialization tool: Majority of your colleague using M365 aren’t IT professionals and don’t spend the amount of time we all do understanding the platform. The Maturity Model is a cliff’s notes version of what is possible. Useful artifact to share with your colleagues to increase their understanding of the platform. Even better- it is community maintained reducing your individual burden of creating these resources for the org!</a:t>
            </a:r>
          </a:p>
          <a:p>
            <a:endParaRPr lang="en-US"/>
          </a:p>
        </p:txBody>
      </p:sp>
      <p:sp>
        <p:nvSpPr>
          <p:cNvPr id="4" name="Slide Number Placeholder 3"/>
          <p:cNvSpPr>
            <a:spLocks noGrp="1"/>
          </p:cNvSpPr>
          <p:nvPr>
            <p:ph type="sldNum" sz="quarter" idx="5"/>
          </p:nvPr>
        </p:nvSpPr>
        <p:spPr/>
        <p:txBody>
          <a:bodyPr/>
          <a:lstStyle/>
          <a:p>
            <a:fld id="{BEF7187D-E6D4-4BDC-B741-2D2C3948D6E5}" type="slidenum">
              <a:rPr lang="en-GB"/>
              <a:t>8</a:t>
            </a:fld>
            <a:endParaRPr lang="en-GB"/>
          </a:p>
        </p:txBody>
      </p:sp>
    </p:spTree>
    <p:extLst>
      <p:ext uri="{BB962C8B-B14F-4D97-AF65-F5344CB8AC3E}">
        <p14:creationId xmlns:p14="http://schemas.microsoft.com/office/powerpoint/2010/main" val="3776046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SIMON D</a:t>
            </a:r>
          </a:p>
          <a:p>
            <a:endParaRPr lang="en-GB"/>
          </a:p>
          <a:p>
            <a:r>
              <a:rPr lang="en-GB"/>
              <a:t>If a purpose of developing the MM is to enable management ‘buy-in’ then we didn’t want it to be technology or feature focused.</a:t>
            </a:r>
          </a:p>
          <a:p>
            <a:endParaRPr lang="en-GB"/>
          </a:p>
          <a:p>
            <a:r>
              <a:rPr lang="en-GB"/>
              <a:t>The M365 platform is vast and changes rapidly, but business needs are common and slower. We concentrated on defining a set of business competencies, that resonate with M365 but underpin business activities.</a:t>
            </a:r>
          </a:p>
          <a:p>
            <a:endParaRPr lang="en-GB"/>
          </a:p>
          <a:p>
            <a:r>
              <a:rPr lang="en-GB"/>
              <a:t>We want to be able provide tools, not just information. These would allow organisations to figure out where they are in any function or department and what ‘better’ entails.</a:t>
            </a:r>
          </a:p>
          <a:p>
            <a:r>
              <a:rPr lang="en-GB"/>
              <a:t>Not only should the MM for M365 not be about features, but it shouldn't be about IT either; so we built it using common language so that all sorts of business roles can use the model.</a:t>
            </a:r>
          </a:p>
        </p:txBody>
      </p:sp>
      <p:sp>
        <p:nvSpPr>
          <p:cNvPr id="4" name="Slide Number Placeholder 3"/>
          <p:cNvSpPr>
            <a:spLocks noGrp="1"/>
          </p:cNvSpPr>
          <p:nvPr>
            <p:ph type="sldNum" sz="quarter" idx="5"/>
          </p:nvPr>
        </p:nvSpPr>
        <p:spPr/>
        <p:txBody>
          <a:bodyPr/>
          <a:lstStyle/>
          <a:p>
            <a:fld id="{BEF7187D-E6D4-4BDC-B741-2D2C3948D6E5}" type="slidenum">
              <a:rPr lang="en-GB" smtClean="0"/>
              <a:t>9</a:t>
            </a:fld>
            <a:endParaRPr lang="en-GB"/>
          </a:p>
        </p:txBody>
      </p:sp>
    </p:spTree>
    <p:extLst>
      <p:ext uri="{BB962C8B-B14F-4D97-AF65-F5344CB8AC3E}">
        <p14:creationId xmlns:p14="http://schemas.microsoft.com/office/powerpoint/2010/main" val="131338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a:p>
            <a:r>
              <a:rPr lang="en-US">
                <a:cs typeface="Calibri"/>
              </a:rPr>
              <a:t>We thought about the underpinnings of businesses, the competencies and processes an organization needs to run successfully. We came up with a list, then argued about how to structure these – which were ‘parent’ competencies and which things might be themes (such as governance or security) that run through competencies – we might have got it right.. The key thing is that it wasn’t led by the technology. We have tried to push the envelope of thinking – so you may find some surprising things in some of the competencies; such as including email in </a:t>
            </a:r>
            <a:r>
              <a:rPr lang="en-GB">
                <a:cs typeface="Calibri"/>
              </a:rPr>
              <a:t>collaboration. </a:t>
            </a:r>
            <a:endParaRPr lang="en-US">
              <a:cs typeface="Calibri"/>
            </a:endParaRPr>
          </a:p>
          <a:p>
            <a:endParaRPr lang="en-US">
              <a:cs typeface="Calibri"/>
            </a:endParaRPr>
          </a:p>
          <a:p>
            <a:r>
              <a:rPr lang="en-US">
                <a:cs typeface="Calibri"/>
              </a:rPr>
              <a:t>We are attempting a broader approach, more geared around the business needs and </a:t>
            </a:r>
            <a:r>
              <a:rPr lang="en-GB">
                <a:cs typeface="Calibri"/>
              </a:rPr>
              <a:t>functions.. We think we have captured a comprehensive set of business competencies, though perhaps you an suggest more…</a:t>
            </a:r>
          </a:p>
          <a:p>
            <a:r>
              <a:rPr lang="en-GB">
                <a:cs typeface="Calibri"/>
              </a:rPr>
              <a:t>As you will see in a moment, there are sub-layers and common categories within the competencies.</a:t>
            </a:r>
          </a:p>
          <a:p>
            <a:endParaRPr lang="en-GB">
              <a:cs typeface="Calibri"/>
            </a:endParaRPr>
          </a:p>
          <a:p>
            <a:r>
              <a:rPr lang="en-GB">
                <a:cs typeface="Calibri"/>
              </a:rPr>
              <a:t>It’s not all done yet, so feel free to help us with completing the push.</a:t>
            </a:r>
          </a:p>
          <a:p>
            <a:endParaRPr lang="en-GB">
              <a:cs typeface="Calibri"/>
            </a:endParaRPr>
          </a:p>
          <a:p>
            <a:r>
              <a:rPr lang="en-GB">
                <a:cs typeface="Calibri"/>
              </a:rPr>
              <a:t>We also realised that it doesn’t stop with the competencies, so we are wrapping related guidance and tools around them; including underlying business principles for some competencies, what it takes to step up through levels and practical advice on implementing the levels. Some of these will have technical details of features in M365 to employ.</a:t>
            </a:r>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10</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11</a:t>
            </a:fld>
            <a:endParaRPr lang="en-GB"/>
          </a:p>
        </p:txBody>
      </p:sp>
    </p:spTree>
    <p:extLst>
      <p:ext uri="{BB962C8B-B14F-4D97-AF65-F5344CB8AC3E}">
        <p14:creationId xmlns:p14="http://schemas.microsoft.com/office/powerpoint/2010/main" val="3609459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6434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873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615"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60" r:id="rId26"/>
    <p:sldLayoutId id="2147484561" r:id="rId27"/>
    <p:sldLayoutId id="2147484562" r:id="rId28"/>
    <p:sldLayoutId id="2147484563" r:id="rId29"/>
    <p:sldLayoutId id="2147484554" r:id="rId30"/>
    <p:sldLayoutId id="2147484555" r:id="rId31"/>
    <p:sldLayoutId id="2147484556" r:id="rId32"/>
    <p:sldLayoutId id="2147484557" r:id="rId33"/>
    <p:sldLayoutId id="2147484558" r:id="rId34"/>
    <p:sldLayoutId id="2147484559" r:id="rId35"/>
    <p:sldLayoutId id="2147484549" r:id="rId36"/>
    <p:sldLayoutId id="2147484611" r:id="rId37"/>
    <p:sldLayoutId id="2147484612" r:id="rId38"/>
    <p:sldLayoutId id="2147484616" r:id="rId39"/>
    <p:sldLayoutId id="2147484618" r:id="rId4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18.png"/><Relationship Id="rId5" Type="http://schemas.openxmlformats.org/officeDocument/2006/relationships/hyperlink" Target="https://aka.ms/O365Champions" TargetMode="External"/><Relationship Id="rId4" Type="http://schemas.openxmlformats.org/officeDocument/2006/relationships/hyperlink" Target="https://adoption.microsoft.com/guid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symp.info/MM4M365Survey" TargetMode="External"/><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hyperlink" Target="https://symp.info/MM4M365ElevateComms" TargetMode="External"/><Relationship Id="rId5" Type="http://schemas.openxmlformats.org/officeDocument/2006/relationships/hyperlink" Target="https://symp.info/MM4M365-CustomDev" TargetMode="External"/><Relationship Id="rId4" Type="http://schemas.openxmlformats.org/officeDocument/2006/relationships/hyperlink" Target="https://symp.info/MM4M366Practition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image" Target="../media/image58.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s://symp.info/MM4M365-SelfAssessment" TargetMode="External"/><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hyperlink" Target="https://aka.ms/sharing-is-caring"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Capability_Maturity_Model_Integration" TargetMode="External"/><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9.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6.xml"/><Relationship Id="rId16" Type="http://schemas.openxmlformats.org/officeDocument/2006/relationships/image" Target="../media/image37.png"/><Relationship Id="rId1" Type="http://schemas.openxmlformats.org/officeDocument/2006/relationships/slideLayout" Target="../slideLayouts/slideLayout40.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2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65531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449762"/>
            <a:ext cx="8527440" cy="730183"/>
          </a:xfrm>
        </p:spPr>
        <p:txBody>
          <a:bodyPr vert="horz" wrap="square" lIns="0" tIns="109728" rIns="164592" bIns="109728" rtlCol="0" anchor="t">
            <a:noAutofit/>
          </a:bodyPr>
          <a:lstStyle/>
          <a:p>
            <a:pPr>
              <a:lnSpc>
                <a:spcPct val="100000"/>
              </a:lnSpc>
            </a:pPr>
            <a:r>
              <a:rPr lang="en-US"/>
              <a:t>March 2021</a:t>
            </a:r>
          </a:p>
          <a:p>
            <a:pPr>
              <a:lnSpc>
                <a:spcPct val="100000"/>
              </a:lnSpc>
            </a:pPr>
            <a:endParaRPr lang="en-US"/>
          </a:p>
          <a:p>
            <a:pPr>
              <a:lnSpc>
                <a:spcPct val="100000"/>
              </a:lnSpc>
            </a:pPr>
            <a:r>
              <a:rPr lang="en-US"/>
              <a:t>Emily Mancini, </a:t>
            </a:r>
            <a:r>
              <a:rPr lang="en-US" err="1"/>
              <a:t>Sympraxis</a:t>
            </a:r>
            <a:r>
              <a:rPr lang="en-US"/>
              <a:t> Consulting | @eemancini</a:t>
            </a:r>
            <a:br>
              <a:rPr lang="en-US"/>
            </a:br>
            <a:r>
              <a:rPr lang="en-US"/>
              <a:t>Marc Anderson, </a:t>
            </a:r>
            <a:r>
              <a:rPr lang="en-US" err="1"/>
              <a:t>Sympraxis</a:t>
            </a:r>
            <a:r>
              <a:rPr lang="en-US"/>
              <a:t> Consulting | @sympmarc</a:t>
            </a:r>
            <a:endParaRPr lang="en-US">
              <a:cs typeface="Segoe UI"/>
            </a:endParaRPr>
          </a:p>
          <a:p>
            <a:pPr>
              <a:lnSpc>
                <a:spcPct val="100000"/>
              </a:lnSpc>
            </a:pPr>
            <a:r>
              <a:rPr lang="en-US"/>
              <a:t>Simon Doy, iThink 365 | @simondoy</a:t>
            </a:r>
            <a:endParaRPr lang="en-US">
              <a:cs typeface="Segoe UI"/>
            </a:endParaRPr>
          </a:p>
          <a:p>
            <a:pPr>
              <a:lnSpc>
                <a:spcPct val="100000"/>
              </a:lnSpc>
            </a:pPr>
            <a:r>
              <a:rPr lang="en-US"/>
              <a:t>Simon Hudson, Novia Consulting | @simonjhudson</a:t>
            </a:r>
          </a:p>
          <a:p>
            <a:pPr>
              <a:lnSpc>
                <a:spcPct val="100000"/>
              </a:lnSpc>
            </a:pPr>
            <a:endParaRPr lang="en-US">
              <a:cs typeface="Segoe UI"/>
            </a:endParaRPr>
          </a:p>
          <a:p>
            <a:pPr>
              <a:lnSpc>
                <a:spcPct val="100000"/>
              </a:lnSpc>
            </a:pPr>
            <a:r>
              <a:rPr lang="en-US" i="1">
                <a:cs typeface="Segoe UI"/>
              </a:rPr>
              <a:t>Initiative started by Sadie Van Buren as SharePoint Maturity Model in 2010</a:t>
            </a:r>
          </a:p>
          <a:p>
            <a:endParaRPr lang="en-US"/>
          </a:p>
          <a:p>
            <a:endParaRPr lang="en-US"/>
          </a:p>
        </p:txBody>
      </p:sp>
      <p:sp>
        <p:nvSpPr>
          <p:cNvPr id="5" name="TextBox 4">
            <a:extLst>
              <a:ext uri="{FF2B5EF4-FFF2-40B4-BE49-F238E27FC236}">
                <a16:creationId xmlns:a16="http://schemas.microsoft.com/office/drawing/2014/main" id="{5A7E4421-395C-454E-B94E-9E7763129C1B}"/>
              </a:ext>
            </a:extLst>
          </p:cNvPr>
          <p:cNvSpPr txBox="1"/>
          <p:nvPr/>
        </p:nvSpPr>
        <p:spPr>
          <a:xfrm>
            <a:off x="472032" y="1208769"/>
            <a:ext cx="6645242" cy="1446550"/>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dirty="0"/>
              <a:t>Maturity Model artifacts and overview</a:t>
            </a: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76086"/>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MM4M365 has evolved with the platform</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84BB4130-FC00-453E-BE2B-DF47F301D5F5}"/>
              </a:ext>
            </a:extLst>
          </p:cNvPr>
          <p:cNvGrpSpPr/>
          <p:nvPr/>
        </p:nvGrpSpPr>
        <p:grpSpPr>
          <a:xfrm>
            <a:off x="290741" y="1613778"/>
            <a:ext cx="3533203" cy="717568"/>
            <a:chOff x="604920" y="-3469"/>
            <a:chExt cx="3492232" cy="991246"/>
          </a:xfrm>
        </p:grpSpPr>
        <p:sp>
          <p:nvSpPr>
            <p:cNvPr id="30" name="Rectangle 29">
              <a:extLst>
                <a:ext uri="{FF2B5EF4-FFF2-40B4-BE49-F238E27FC236}">
                  <a16:creationId xmlns:a16="http://schemas.microsoft.com/office/drawing/2014/main" id="{F3F134B0-F7CA-454C-A182-2AFA531B2B47}"/>
                </a:ext>
              </a:extLst>
            </p:cNvPr>
            <p:cNvSpPr/>
            <p:nvPr/>
          </p:nvSpPr>
          <p:spPr>
            <a:xfrm>
              <a:off x="1132242" y="7481"/>
              <a:ext cx="2964910" cy="9802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1" name="TextBox 30">
              <a:extLst>
                <a:ext uri="{FF2B5EF4-FFF2-40B4-BE49-F238E27FC236}">
                  <a16:creationId xmlns:a16="http://schemas.microsoft.com/office/drawing/2014/main" id="{1BA14E20-6B1B-42E1-B9A0-6CCAD5520CE7}"/>
                </a:ext>
              </a:extLst>
            </p:cNvPr>
            <p:cNvSpPr txBox="1"/>
            <p:nvPr/>
          </p:nvSpPr>
          <p:spPr>
            <a:xfrm>
              <a:off x="604920" y="-3469"/>
              <a:ext cx="3436331" cy="98029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algn="ctr" defTabSz="861357">
                <a:lnSpc>
                  <a:spcPct val="90000"/>
                </a:lnSpc>
                <a:spcBef>
                  <a:spcPct val="0"/>
                </a:spcBef>
                <a:spcAft>
                  <a:spcPct val="35000"/>
                </a:spcAft>
              </a:pPr>
              <a:endParaRPr lang="en-US" sz="1836">
                <a:latin typeface="Segoe UI" panose="020B0502040204020203" pitchFamily="34" charset="0"/>
                <a:cs typeface="Segoe UI" panose="020B0502040204020203" pitchFamily="34" charset="0"/>
              </a:endParaRPr>
            </a:p>
          </p:txBody>
        </p:sp>
      </p:grpSp>
      <p:sp>
        <p:nvSpPr>
          <p:cNvPr id="10" name="Rectangle: Rounded Corners 9">
            <a:extLst>
              <a:ext uri="{FF2B5EF4-FFF2-40B4-BE49-F238E27FC236}">
                <a16:creationId xmlns:a16="http://schemas.microsoft.com/office/drawing/2014/main" id="{A0E13AF7-CE9D-4492-8A6E-FFF9165C57BD}"/>
              </a:ext>
            </a:extLst>
          </p:cNvPr>
          <p:cNvSpPr/>
          <p:nvPr/>
        </p:nvSpPr>
        <p:spPr>
          <a:xfrm>
            <a:off x="290738" y="199703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290734" y="5280082"/>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290734" y="2545697"/>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290734" y="3094360"/>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290734" y="3643023"/>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290734" y="418609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290734" y="4733088"/>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4300894" y="2011262"/>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290734" y="5827076"/>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4300892" y="2650258"/>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8311053" y="2001992"/>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8311053" y="3676613"/>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159207" y="14105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4169365" y="143408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Open 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8174130" y="14448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5458640" y="3254700"/>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9097014" y="4291970"/>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9097014" y="4762756"/>
            <a:ext cx="2099036"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9097014" y="2617349"/>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9097014" y="3088135"/>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9097014" y="5461116"/>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612950293"/>
              </p:ext>
            </p:extLst>
          </p:nvPr>
        </p:nvGraphicFramePr>
        <p:xfrm>
          <a:off x="388307" y="1230245"/>
          <a:ext cx="11696414" cy="5493943"/>
        </p:xfrm>
        <a:graphic>
          <a:graphicData uri="http://schemas.openxmlformats.org/drawingml/2006/table">
            <a:tbl>
              <a:tblPr firstRow="1" bandRow="1" bandCol="1">
                <a:tableStyleId>{17292A2E-F333-43FB-9621-5CBBE7FDCDCB}</a:tableStyleId>
              </a:tblPr>
              <a:tblGrid>
                <a:gridCol w="2149395">
                  <a:extLst>
                    <a:ext uri="{9D8B030D-6E8A-4147-A177-3AD203B41FA5}">
                      <a16:colId xmlns:a16="http://schemas.microsoft.com/office/drawing/2014/main" val="20000"/>
                    </a:ext>
                  </a:extLst>
                </a:gridCol>
                <a:gridCol w="6856819">
                  <a:extLst>
                    <a:ext uri="{9D8B030D-6E8A-4147-A177-3AD203B41FA5}">
                      <a16:colId xmlns:a16="http://schemas.microsoft.com/office/drawing/2014/main" val="20002"/>
                    </a:ext>
                  </a:extLst>
                </a:gridCol>
                <a:gridCol w="2690200">
                  <a:extLst>
                    <a:ext uri="{9D8B030D-6E8A-4147-A177-3AD203B41FA5}">
                      <a16:colId xmlns:a16="http://schemas.microsoft.com/office/drawing/2014/main" val="3171234966"/>
                    </a:ext>
                  </a:extLst>
                </a:gridCol>
              </a:tblGrid>
              <a:tr h="646213">
                <a:tc>
                  <a:txBody>
                    <a:bodyPr/>
                    <a:lstStyle/>
                    <a:p>
                      <a:pPr algn="ctr"/>
                      <a:r>
                        <a:rPr lang="en-US" sz="2000" dirty="0">
                          <a:solidFill>
                            <a:schemeClr val="bg2"/>
                          </a:solidFill>
                          <a:latin typeface="+mj-lt"/>
                          <a:cs typeface="Segoe UI"/>
                        </a:rPr>
                        <a:t>Maturity Level</a:t>
                      </a:r>
                      <a:endParaRPr lang="en-US" sz="2000" b="1" dirty="0">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dirty="0">
                          <a:solidFill>
                            <a:schemeClr val="bg2"/>
                          </a:solidFill>
                          <a:latin typeface="+mj-lt"/>
                          <a:cs typeface="Segoe UI"/>
                        </a:rPr>
                        <a:t>Description</a:t>
                      </a:r>
                      <a:endParaRPr lang="en-US" sz="2000" b="1" dirty="0">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dirty="0">
                          <a:solidFill>
                            <a:schemeClr val="bg2"/>
                          </a:solidFill>
                          <a:latin typeface="+mj-lt"/>
                        </a:rPr>
                        <a:t>Keywords</a:t>
                      </a:r>
                      <a:endParaRPr lang="en-US" sz="2000" b="1" dirty="0">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dirty="0">
                          <a:latin typeface="Segoe UI"/>
                          <a:cs typeface="Segoe UI"/>
                        </a:rPr>
                        <a:t>Level 500</a:t>
                      </a:r>
                    </a:p>
                    <a:p>
                      <a:pPr marL="0" algn="ctr"/>
                      <a:r>
                        <a:rPr lang="en-US" sz="1800" b="1" dirty="0">
                          <a:latin typeface="Segoe UI"/>
                          <a:cs typeface="Segoe UI"/>
                        </a:rPr>
                        <a:t>Optimizing</a:t>
                      </a:r>
                    </a:p>
                  </a:txBody>
                  <a:tcPr marL="126723" marR="126723" marT="52848" marB="52848" anchor="ctr"/>
                </a:tc>
                <a:tc>
                  <a:txBody>
                    <a:bodyPr/>
                    <a:lstStyle/>
                    <a:p>
                      <a:pPr marL="107950" lvl="0" indent="-107950" algn="l">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Deliberate and systematic process improvement/optimization</a:t>
                      </a:r>
                    </a:p>
                    <a:p>
                      <a:pPr marL="107950" lvl="0" indent="-107950" algn="l">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Focus is on continually improving process performance </a:t>
                      </a:r>
                    </a:p>
                    <a:p>
                      <a:pPr marL="107950" lvl="0" indent="-107950" algn="l">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dirty="0">
                          <a:solidFill>
                            <a:schemeClr val="tx1"/>
                          </a:solidFill>
                          <a:latin typeface="Segoe UI"/>
                          <a:ea typeface="+mn-ea"/>
                          <a:cs typeface="Segoe UI"/>
                        </a:rPr>
                        <a:t>Optimal, systematic, statistical, improvement-focus, automated, assured, proactive</a:t>
                      </a:r>
                      <a:endParaRPr lang="en-US" sz="1400" b="0" i="0" u="none" strike="noStrike" kern="1200" baseline="0" noProof="0" dirty="0">
                        <a:solidFill>
                          <a:schemeClr val="tx1"/>
                        </a:solidFill>
                        <a:latin typeface="Segoe UI"/>
                        <a:ea typeface="+mn-ea"/>
                        <a:cs typeface="Segoe UI"/>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dirty="0">
                          <a:latin typeface="Segoe UI"/>
                          <a:cs typeface="Segoe UI"/>
                        </a:rPr>
                        <a:t>Level 400</a:t>
                      </a:r>
                    </a:p>
                    <a:p>
                      <a:pPr marL="0" algn="ctr"/>
                      <a:r>
                        <a:rPr lang="en-US" sz="1800" b="1" dirty="0">
                          <a:latin typeface="Segoe UI"/>
                          <a:cs typeface="Segoe UI"/>
                        </a:rPr>
                        <a:t>Predictable</a:t>
                      </a:r>
                    </a:p>
                  </a:txBody>
                  <a:tcPr marL="126723" marR="126723" marT="52848" marB="52848" anchor="ctr"/>
                </a:tc>
                <a:tc>
                  <a:txBody>
                    <a:bodyPr/>
                    <a:lstStyle/>
                    <a:p>
                      <a:pPr marL="0" lvl="0" indent="-10795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Actively managed in accordance with agreed processes and has tracked metrics</a:t>
                      </a:r>
                    </a:p>
                    <a:p>
                      <a:pPr marL="0" lvl="0" indent="-10795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Effective achievement can be evidenced across a range of operational conditions</a:t>
                      </a:r>
                    </a:p>
                    <a:p>
                      <a:pPr marL="0" lvl="0" indent="-107950" algn="l"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Process has been tested and refined </a:t>
                      </a:r>
                    </a:p>
                    <a:p>
                      <a:pPr marL="0" lvl="0" indent="-10795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dirty="0">
                          <a:solidFill>
                            <a:schemeClr val="tx1"/>
                          </a:solidFill>
                          <a:latin typeface="Segoe UI"/>
                          <a:ea typeface="+mn-ea"/>
                          <a:cs typeface="Segoe UI"/>
                        </a:rPr>
                        <a:t>Process users demonstrate competence</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GB" sz="1400" b="0" i="0" u="none" strike="noStrike" kern="1200" baseline="0" dirty="0">
                          <a:solidFill>
                            <a:schemeClr val="tx1"/>
                          </a:solidFill>
                          <a:latin typeface="Segoe UI"/>
                          <a:ea typeface="+mn-ea"/>
                          <a:cs typeface="Segoe UI"/>
                        </a:rPr>
                        <a:t>Productive, interactive, responsive, enhanced, effective, adaptable, quality </a:t>
                      </a:r>
                      <a:endParaRPr lang="en-US" sz="1400" b="0" i="0" u="none" strike="noStrike" kern="1200" baseline="0">
                        <a:solidFill>
                          <a:schemeClr val="tx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dirty="0">
                          <a:latin typeface="Segoe UI"/>
                          <a:cs typeface="Segoe UI"/>
                        </a:rPr>
                        <a:t>Level 300</a:t>
                      </a:r>
                    </a:p>
                    <a:p>
                      <a:pPr marL="0" algn="ctr"/>
                      <a:r>
                        <a:rPr lang="en-US" sz="1800" b="1" dirty="0">
                          <a:latin typeface="Segoe UI"/>
                          <a:cs typeface="Segoe UI"/>
                        </a:rPr>
                        <a:t>Defined</a:t>
                      </a:r>
                    </a:p>
                  </a:txBody>
                  <a:tcPr marL="126723" marR="126723" marT="52848" marB="52848" anchor="ctr"/>
                </a:tc>
                <a:tc>
                  <a:txBody>
                    <a:bodyPr/>
                    <a:lstStyle/>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Defined and standardized</a:t>
                      </a:r>
                    </a:p>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Signed off, managed process </a:t>
                      </a:r>
                    </a:p>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Limited validation of effectiveness, doesn’t include edge cases</a:t>
                      </a:r>
                    </a:p>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Process users demonstrate </a:t>
                      </a:r>
                      <a:r>
                        <a:rPr lang="en-GB" sz="1400" b="0" i="0" u="none" strike="noStrike" kern="1200" baseline="0" dirty="0">
                          <a:solidFill>
                            <a:schemeClr val="tx1"/>
                          </a:solidFill>
                          <a:latin typeface="Segoe UI"/>
                          <a:ea typeface="+mn-ea"/>
                          <a:cs typeface="Segoe UI"/>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dirty="0">
                          <a:solidFill>
                            <a:schemeClr val="tx1"/>
                          </a:solidFill>
                          <a:latin typeface="Segoe UI"/>
                          <a:ea typeface="+mn-ea"/>
                          <a:cs typeface="Segoe UI"/>
                        </a:rPr>
                        <a:t>Documented, policy-driven, planned, controlled, stable</a:t>
                      </a:r>
                      <a:endParaRPr lang="en-US" sz="1400" b="0" i="0" u="none" strike="noStrike" kern="1200" baseline="0" dirty="0">
                        <a:solidFill>
                          <a:schemeClr val="tx1"/>
                        </a:solidFill>
                        <a:latin typeface="Segoe UI"/>
                        <a:ea typeface="+mn-ea"/>
                        <a:cs typeface="Segoe UI"/>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dirty="0">
                          <a:latin typeface="Segoe UI"/>
                          <a:cs typeface="Segoe UI"/>
                        </a:rPr>
                        <a:t>Level 200</a:t>
                      </a:r>
                    </a:p>
                    <a:p>
                      <a:pPr marL="0" algn="ctr"/>
                      <a:r>
                        <a:rPr lang="en-US" sz="1800" b="1" dirty="0">
                          <a:latin typeface="Segoe UI"/>
                          <a:cs typeface="Segoe UI"/>
                        </a:rPr>
                        <a:t>Managed</a:t>
                      </a:r>
                    </a:p>
                  </a:txBody>
                  <a:tcPr marL="126723" marR="126723" marT="52848" marB="52848" anchor="ctr"/>
                </a:tc>
                <a:tc>
                  <a:txBody>
                    <a:bodyPr/>
                    <a:lstStyle/>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Key processes defined but not standardized, uniformly or strongly applied</a:t>
                      </a:r>
                    </a:p>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Some ability to </a:t>
                      </a:r>
                      <a:r>
                        <a:rPr lang="en-GB" sz="1400" b="0" i="0" u="none" strike="noStrike" kern="1200" baseline="0" dirty="0">
                          <a:solidFill>
                            <a:schemeClr val="tx1"/>
                          </a:solidFill>
                          <a:latin typeface="Segoe UI"/>
                          <a:ea typeface="+mn-ea"/>
                          <a:cs typeface="Segoe UI"/>
                        </a:rPr>
                        <a:t>demonstrate  consistent outcomes </a:t>
                      </a:r>
                    </a:p>
                    <a:p>
                      <a:pPr marL="0" lvl="0" indent="-107950" algn="l">
                        <a:lnSpc>
                          <a:spcPct val="100000"/>
                        </a:lnSpc>
                        <a:spcBef>
                          <a:spcPts val="0"/>
                        </a:spcBef>
                        <a:spcAft>
                          <a:spcPts val="0"/>
                        </a:spcAft>
                        <a:buFont typeface="Arial" panose="020B0604020202020204" pitchFamily="34" charset="0"/>
                        <a:buChar char="•"/>
                      </a:pPr>
                      <a:r>
                        <a:rPr lang="en-GB" sz="1400" b="0" i="0" u="none" strike="noStrike" kern="1200" baseline="0" dirty="0">
                          <a:solidFill>
                            <a:schemeClr val="tx1"/>
                          </a:solidFill>
                          <a:latin typeface="Segoe UI"/>
                          <a:ea typeface="+mn-ea"/>
                          <a:cs typeface="Segoe UI"/>
                        </a:rPr>
                        <a:t>Limited buy-in from staff and management</a:t>
                      </a:r>
                    </a:p>
                    <a:p>
                      <a:pPr marL="0" lvl="0" indent="-107950" algn="l">
                        <a:lnSpc>
                          <a:spcPct val="100000"/>
                        </a:lnSpc>
                        <a:spcBef>
                          <a:spcPts val="0"/>
                        </a:spcBef>
                        <a:spcAft>
                          <a:spcPts val="0"/>
                        </a:spcAft>
                        <a:buFont typeface="Arial" panose="020B0604020202020204" pitchFamily="34" charset="0"/>
                        <a:buChar char="•"/>
                      </a:pPr>
                      <a:r>
                        <a:rPr lang="en-GB" sz="1400" b="0" i="0" u="none" strike="noStrike" kern="1200" baseline="0" dirty="0">
                          <a:solidFill>
                            <a:schemeClr val="tx1"/>
                          </a:solidFill>
                          <a:latin typeface="Segoe UI"/>
                          <a:ea typeface="+mn-ea"/>
                          <a:cs typeface="Segoe UI"/>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dirty="0">
                          <a:solidFill>
                            <a:schemeClr val="tx1"/>
                          </a:solidFill>
                          <a:latin typeface="Segoe UI"/>
                          <a:ea typeface="+mn-ea"/>
                          <a:cs typeface="Segoe UI"/>
                        </a:rPr>
                        <a:t>Routine, legacy, fire-fighting, variable, personally managed</a:t>
                      </a:r>
                      <a:endParaRPr lang="en-US" sz="1400" b="0" i="0" u="none" strike="noStrike" kern="1200" baseline="0" dirty="0">
                        <a:solidFill>
                          <a:schemeClr val="tx1"/>
                        </a:solidFill>
                        <a:latin typeface="Segoe UI"/>
                        <a:ea typeface="+mn-ea"/>
                        <a:cs typeface="Segoe UI"/>
                      </a:endParaRP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dirty="0">
                          <a:latin typeface="Segoe UI"/>
                          <a:cs typeface="Segoe UI"/>
                        </a:rPr>
                        <a:t>Level 100</a:t>
                      </a:r>
                    </a:p>
                    <a:p>
                      <a:pPr marL="0" algn="ctr"/>
                      <a:r>
                        <a:rPr lang="en-US" sz="1800" b="1" dirty="0">
                          <a:latin typeface="Segoe UI"/>
                          <a:cs typeface="Segoe UI"/>
                        </a:rPr>
                        <a:t>Initial</a:t>
                      </a:r>
                    </a:p>
                  </a:txBody>
                  <a:tcPr marL="126723" marR="126723" marT="52848" marB="52848" anchor="ctr"/>
                </a:tc>
                <a:tc>
                  <a:txBody>
                    <a:bodyPr/>
                    <a:lstStyle/>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dirty="0">
                          <a:solidFill>
                            <a:schemeClr val="tx1"/>
                          </a:solidFill>
                          <a:latin typeface="Segoe UI"/>
                          <a:ea typeface="+mn-ea"/>
                          <a:cs typeface="Segoe UI"/>
                        </a:rPr>
                        <a:t>Default, starting/exploratory state</a:t>
                      </a:r>
                    </a:p>
                    <a:p>
                      <a:pPr marL="0" lvl="0" indent="-10795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a:ea typeface="+mn-ea"/>
                          <a:cs typeface="Segoe UI"/>
                        </a:rPr>
                        <a:t>People driven </a:t>
                      </a:r>
                      <a:r>
                        <a:rPr lang="en-GB" sz="1400" b="0" i="0" u="none" strike="noStrike" kern="1200" baseline="0" dirty="0">
                          <a:solidFill>
                            <a:schemeClr val="tx1"/>
                          </a:solidFill>
                          <a:latin typeface="Segoe UI"/>
                          <a:ea typeface="+mn-ea"/>
                          <a:cs typeface="Segoe UI"/>
                        </a:rPr>
                        <a:t>processes, lacking documentation and discipline</a:t>
                      </a:r>
                    </a:p>
                    <a:p>
                      <a:pPr marL="0" lvl="0" indent="-10795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795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GB" sz="1400" b="0" i="0" u="none" strike="noStrike" kern="1200" baseline="0" dirty="0">
                          <a:solidFill>
                            <a:schemeClr val="tx1"/>
                          </a:solidFill>
                          <a:latin typeface="Segoe UI"/>
                          <a:ea typeface="+mn-ea"/>
                          <a:cs typeface="Segoe UI"/>
                        </a:rPr>
                        <a:t>Ad hoc, reactive, uncontrolled, chaotic, unstable, not </a:t>
                      </a:r>
                      <a:r>
                        <a:rPr lang="en-GB" sz="1400" b="0" i="0" u="none" strike="noStrike" kern="1200" baseline="0">
                          <a:solidFill>
                            <a:schemeClr val="tx1"/>
                          </a:solidFill>
                          <a:latin typeface="Segoe UI"/>
                          <a:ea typeface="+mn-ea"/>
                          <a:cs typeface="Segoe UI"/>
                        </a:rPr>
                        <a:t>designed, </a:t>
                      </a:r>
                      <a:r>
                        <a:rPr lang="en-GB" sz="1400" b="0" i="0" u="none" strike="noStrike" kern="1200" baseline="0" noProof="0"/>
                        <a:t>not designed</a:t>
                      </a:r>
                      <a:endParaRPr lang="en-US" sz="1400" b="0" i="0" u="none" strike="noStrike" kern="1200" baseline="0" noProof="0" dirty="0">
                        <a:solidFill>
                          <a:schemeClr val="tx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32758"/>
          </a:xfrm>
          <a:prstGeom prst="upArrow">
            <a:avLst/>
          </a:prstGeom>
          <a:solidFill>
            <a:schemeClr val="accent2"/>
          </a:solidFill>
          <a:ln>
            <a:solidFill>
              <a:srgbClr val="03787C"/>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
        <p:nvSpPr>
          <p:cNvPr id="10" name="TextBox 9">
            <a:extLst>
              <a:ext uri="{FF2B5EF4-FFF2-40B4-BE49-F238E27FC236}">
                <a16:creationId xmlns:a16="http://schemas.microsoft.com/office/drawing/2014/main" id="{C9F6FAAF-7DF9-4B72-B730-28771CF3B07B}"/>
              </a:ext>
            </a:extLst>
          </p:cNvPr>
          <p:cNvSpPr txBox="1"/>
          <p:nvPr/>
        </p:nvSpPr>
        <p:spPr>
          <a:xfrm>
            <a:off x="2717794" y="6701692"/>
            <a:ext cx="9590937" cy="286306"/>
          </a:xfrm>
          <a:prstGeom prst="rect">
            <a:avLst/>
          </a:prstGeom>
          <a:noFill/>
        </p:spPr>
        <p:txBody>
          <a:bodyPr wrap="square">
            <a:spAutoFit/>
          </a:bodyPr>
          <a:lstStyle/>
          <a:p>
            <a:pPr algn="r"/>
            <a:r>
              <a:rPr lang="en-US" sz="1224">
                <a:latin typeface="Segoe UI Light" panose="020B0502040204020203" pitchFamily="34" charset="0"/>
                <a:cs typeface="Segoe UI Light" panose="020B0502040204020203" pitchFamily="34" charset="0"/>
              </a:rPr>
              <a:t>Source: https://docs.microsoft.com/en-us/microsoft-365/community/microsoft365-maturity-model--intro</a:t>
            </a:r>
          </a:p>
        </p:txBody>
      </p:sp>
    </p:spTree>
    <p:extLst>
      <p:ext uri="{BB962C8B-B14F-4D97-AF65-F5344CB8AC3E}">
        <p14:creationId xmlns:p14="http://schemas.microsoft.com/office/powerpoint/2010/main" val="27183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a:extLst>
              <a:ext uri="{FF2B5EF4-FFF2-40B4-BE49-F238E27FC236}">
                <a16:creationId xmlns:a16="http://schemas.microsoft.com/office/drawing/2014/main" id="{6F3E659E-07AB-4F20-AD02-D6C0AA72BD83}"/>
              </a:ext>
            </a:extLst>
          </p:cNvPr>
          <p:cNvSpPr/>
          <p:nvPr/>
        </p:nvSpPr>
        <p:spPr>
          <a:xfrm rot="16200000">
            <a:off x="1628" y="2257449"/>
            <a:ext cx="6146068" cy="2210896"/>
          </a:xfrm>
          <a:prstGeom prst="triangle">
            <a:avLst>
              <a:gd name="adj" fmla="val 90641"/>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026" name="Picture 2">
            <a:extLst>
              <a:ext uri="{FF2B5EF4-FFF2-40B4-BE49-F238E27FC236}">
                <a16:creationId xmlns:a16="http://schemas.microsoft.com/office/drawing/2014/main" id="{16FA0296-8A69-45AE-B4C0-C5D48972C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108" y="186196"/>
            <a:ext cx="6552097" cy="6249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F27196-5513-44DE-A6F9-60B878B95D06}"/>
              </a:ext>
            </a:extLst>
          </p:cNvPr>
          <p:cNvPicPr>
            <a:picLocks noChangeAspect="1"/>
          </p:cNvPicPr>
          <p:nvPr/>
        </p:nvPicPr>
        <p:blipFill>
          <a:blip r:embed="rId4"/>
          <a:stretch>
            <a:fillRect/>
          </a:stretch>
        </p:blipFill>
        <p:spPr>
          <a:xfrm>
            <a:off x="1061996" y="186196"/>
            <a:ext cx="1070766" cy="638959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8B58D9A-E9D4-4869-AB9E-29BB79C684D2}"/>
              </a:ext>
            </a:extLst>
          </p:cNvPr>
          <p:cNvSpPr txBox="1"/>
          <p:nvPr/>
        </p:nvSpPr>
        <p:spPr>
          <a:xfrm>
            <a:off x="3827772" y="6639670"/>
            <a:ext cx="9115810" cy="286306"/>
          </a:xfrm>
          <a:prstGeom prst="rect">
            <a:avLst/>
          </a:prstGeom>
          <a:noFill/>
        </p:spPr>
        <p:txBody>
          <a:bodyPr wrap="square" rtlCol="0">
            <a:spAutoFit/>
          </a:bodyPr>
          <a:lstStyle/>
          <a:p>
            <a:r>
              <a:rPr lang="en-US" sz="1224"/>
              <a:t>Source: https://docs.microsoft.com/en-us/microsoft-365/community/microsoft365-maturity-model--collaboration</a:t>
            </a:r>
          </a:p>
        </p:txBody>
      </p:sp>
    </p:spTree>
    <p:extLst>
      <p:ext uri="{BB962C8B-B14F-4D97-AF65-F5344CB8AC3E}">
        <p14:creationId xmlns:p14="http://schemas.microsoft.com/office/powerpoint/2010/main" val="250336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50">
                <a:solidFill>
                  <a:schemeClr val="tx1"/>
                </a:solidFill>
                <a:ea typeface="+mj-lt"/>
                <a:cs typeface="+mj-lt"/>
              </a:rPr>
              <a:t>MM4M365 supports your adoption journey</a:t>
            </a:r>
            <a:endParaRPr lang="en-US">
              <a:solidFill>
                <a:schemeClr val="tx1"/>
              </a:solidFill>
            </a:endParaRP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342168"/>
            <a:ext cx="4816284" cy="5475366"/>
          </a:xfrm>
        </p:spPr>
        <p:txBody>
          <a:bodyPr vert="horz" wrap="square" lIns="93260" tIns="46630" rIns="93260" bIns="46630" rtlCol="0" anchor="t">
            <a:normAutofit lnSpcReduction="10000"/>
          </a:bodyPr>
          <a:lstStyle/>
          <a:p>
            <a:pPr marL="0" indent="0">
              <a:lnSpc>
                <a:spcPct val="150000"/>
              </a:lnSpc>
              <a:buNone/>
            </a:pPr>
            <a:r>
              <a:rPr lang="en-US" sz="2000">
                <a:latin typeface="Segoe UI Light"/>
                <a:ea typeface="+mn-lt"/>
                <a:cs typeface="Segoe UI Light"/>
              </a:rPr>
              <a:t>Adoption Guides: </a:t>
            </a:r>
            <a:r>
              <a:rPr lang="en-US" sz="2000">
                <a:latin typeface="Segoe UI Light"/>
                <a:ea typeface="+mn-lt"/>
                <a:cs typeface="Segoe UI Light"/>
                <a:hlinkClick r:id="rId4">
                  <a:extLst>
                    <a:ext uri="{A12FA001-AC4F-418D-AE19-62706E023703}">
                      <ahyp:hlinkClr xmlns:ahyp="http://schemas.microsoft.com/office/drawing/2018/hyperlinkcolor" val="tx"/>
                    </a:ext>
                  </a:extLst>
                </a:hlinkClick>
              </a:rPr>
              <a:t>https://adoption.microsoft.com/guides/</a:t>
            </a:r>
            <a:endParaRPr lang="en-US" sz="2400">
              <a:ea typeface="+mj-lt"/>
              <a:cs typeface="+mj-lt"/>
            </a:endParaRPr>
          </a:p>
          <a:p>
            <a:pPr marL="228600" lvl="1" indent="0">
              <a:lnSpc>
                <a:spcPct val="150000"/>
              </a:lnSpc>
              <a:buNone/>
            </a:pPr>
            <a:r>
              <a:rPr lang="en-US" sz="1800" b="1">
                <a:latin typeface="Segoe UI Light"/>
                <a:ea typeface="+mn-lt"/>
                <a:cs typeface="Segoe UI Light"/>
              </a:rPr>
              <a:t>Phase 1</a:t>
            </a:r>
            <a:r>
              <a:rPr lang="en-US" sz="1800">
                <a:latin typeface="Segoe UI Light"/>
                <a:ea typeface="+mn-lt"/>
                <a:cs typeface="Segoe UI Light"/>
              </a:rPr>
              <a:t>:</a:t>
            </a:r>
          </a:p>
          <a:p>
            <a:pPr lvl="1">
              <a:lnSpc>
                <a:spcPct val="150000"/>
              </a:lnSpc>
            </a:pPr>
            <a:r>
              <a:rPr lang="en-US" sz="1800">
                <a:latin typeface="Segoe UI Light"/>
                <a:ea typeface="+mn-lt"/>
                <a:cs typeface="Segoe UI Light"/>
              </a:rPr>
              <a:t>Define your business strategy</a:t>
            </a:r>
          </a:p>
          <a:p>
            <a:pPr lvl="1">
              <a:lnSpc>
                <a:spcPct val="150000"/>
              </a:lnSpc>
            </a:pPr>
            <a:r>
              <a:rPr lang="en-US" sz="1800">
                <a:latin typeface="Segoe UI Light"/>
                <a:ea typeface="+mn-lt"/>
                <a:cs typeface="Segoe UI Light"/>
              </a:rPr>
              <a:t>Identify business scenarios</a:t>
            </a:r>
          </a:p>
          <a:p>
            <a:pPr lvl="1">
              <a:lnSpc>
                <a:spcPct val="150000"/>
              </a:lnSpc>
            </a:pPr>
            <a:r>
              <a:rPr lang="en-US" sz="1800">
                <a:latin typeface="Segoe UI Light"/>
                <a:ea typeface="+mn-lt"/>
                <a:cs typeface="Segoe UI Light"/>
              </a:rPr>
              <a:t>Assess readiness</a:t>
            </a:r>
          </a:p>
          <a:p>
            <a:pPr marL="228600" lvl="1" indent="0">
              <a:lnSpc>
                <a:spcPct val="150000"/>
              </a:lnSpc>
              <a:buNone/>
            </a:pPr>
            <a:r>
              <a:rPr lang="en-US" sz="1800" b="1">
                <a:latin typeface="Segoe UI Light"/>
                <a:ea typeface="+mn-lt"/>
                <a:cs typeface="Segoe UI Light"/>
              </a:rPr>
              <a:t>Phase 3</a:t>
            </a:r>
            <a:r>
              <a:rPr lang="en-US" sz="1800">
                <a:latin typeface="Segoe UI Light"/>
                <a:ea typeface="+mn-lt"/>
                <a:cs typeface="Segoe UI Light"/>
              </a:rPr>
              <a:t>:</a:t>
            </a:r>
          </a:p>
          <a:p>
            <a:pPr lvl="1">
              <a:lnSpc>
                <a:spcPct val="150000"/>
              </a:lnSpc>
            </a:pPr>
            <a:r>
              <a:rPr lang="en-US" sz="1800">
                <a:latin typeface="Segoe UI Light"/>
                <a:ea typeface="+mn-lt"/>
                <a:cs typeface="Segoe UI Light"/>
              </a:rPr>
              <a:t>Encourage ongoing engagement </a:t>
            </a:r>
            <a:br>
              <a:rPr lang="en-US" sz="1800">
                <a:latin typeface="Segoe UI Light"/>
                <a:ea typeface="+mn-lt"/>
                <a:cs typeface="Segoe UI Light"/>
              </a:rPr>
            </a:br>
            <a:r>
              <a:rPr lang="en-US" sz="1800">
                <a:latin typeface="Segoe UI Light"/>
                <a:ea typeface="+mn-lt"/>
                <a:cs typeface="Segoe UI Light"/>
              </a:rPr>
              <a:t>(feedback cycles)</a:t>
            </a:r>
          </a:p>
          <a:p>
            <a:pPr marL="0" indent="0">
              <a:lnSpc>
                <a:spcPct val="150000"/>
              </a:lnSpc>
              <a:buNone/>
            </a:pPr>
            <a:endParaRPr lang="en-US" sz="2000">
              <a:latin typeface="Segoe UI Light"/>
              <a:ea typeface="+mn-lt"/>
              <a:cs typeface="Segoe UI Light"/>
            </a:endParaRPr>
          </a:p>
          <a:p>
            <a:pPr marL="0" indent="0">
              <a:lnSpc>
                <a:spcPct val="150000"/>
              </a:lnSpc>
              <a:buNone/>
            </a:pPr>
            <a:r>
              <a:rPr lang="en-US" sz="1800">
                <a:latin typeface="Segoe UI Light"/>
                <a:ea typeface="+mn-lt"/>
                <a:cs typeface="Segoe UI Light"/>
              </a:rPr>
              <a:t>Office 365 Teamwork Champions: </a:t>
            </a:r>
            <a:br>
              <a:rPr lang="en-US" sz="1800">
                <a:latin typeface="Segoe UI Light"/>
                <a:ea typeface="+mn-lt"/>
                <a:cs typeface="Segoe UI Light"/>
              </a:rPr>
            </a:br>
            <a:r>
              <a:rPr lang="en-US" sz="1800">
                <a:latin typeface="Segoe UI Light"/>
                <a:ea typeface="+mn-lt"/>
                <a:cs typeface="Segoe UI Light"/>
                <a:hlinkClick r:id="rId5">
                  <a:extLst>
                    <a:ext uri="{A12FA001-AC4F-418D-AE19-62706E023703}">
                      <ahyp:hlinkClr xmlns:ahyp="http://schemas.microsoft.com/office/drawing/2018/hyperlinkcolor" val="tx"/>
                    </a:ext>
                  </a:extLst>
                </a:hlinkClick>
              </a:rPr>
              <a:t>https://aka.ms/O365Champions</a:t>
            </a:r>
            <a:endParaRPr lang="en-US" sz="1800">
              <a:latin typeface="Segoe UI Light"/>
              <a:ea typeface="+mn-lt"/>
              <a:cs typeface="Segoe UI Light"/>
            </a:endParaRPr>
          </a:p>
          <a:p>
            <a:pPr marL="0" indent="0">
              <a:lnSpc>
                <a:spcPct val="150000"/>
              </a:lnSpc>
              <a:buNone/>
            </a:pPr>
            <a:endParaRPr lang="en-US" sz="2400" u="sng">
              <a:ea typeface="+mj-lt"/>
              <a:cs typeface="+mj-lt"/>
            </a:endParaRPr>
          </a:p>
          <a:p>
            <a:pPr marL="0" indent="0">
              <a:lnSpc>
                <a:spcPct val="150000"/>
              </a:lnSpc>
              <a:buNone/>
            </a:pPr>
            <a:endParaRPr lang="en-US" sz="2400" u="sng">
              <a:ea typeface="+mj-lt"/>
              <a:cs typeface="+mj-lt"/>
            </a:endParaRPr>
          </a:p>
        </p:txBody>
      </p:sp>
      <p:pic>
        <p:nvPicPr>
          <p:cNvPr id="6" name="Picture 5">
            <a:extLst>
              <a:ext uri="{FF2B5EF4-FFF2-40B4-BE49-F238E27FC236}">
                <a16:creationId xmlns:a16="http://schemas.microsoft.com/office/drawing/2014/main" id="{37DDAF71-B631-4339-BA94-684CE60EA3EF}"/>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026" name="Picture 2" descr="Simplified scenario mapping">
            <a:extLst>
              <a:ext uri="{FF2B5EF4-FFF2-40B4-BE49-F238E27FC236}">
                <a16:creationId xmlns:a16="http://schemas.microsoft.com/office/drawing/2014/main" id="{04737D90-0296-4F21-94B4-34E9313A82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887"/>
          <a:stretch/>
        </p:blipFill>
        <p:spPr bwMode="auto">
          <a:xfrm>
            <a:off x="5807413" y="1451357"/>
            <a:ext cx="6945549" cy="428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0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Latest artifacts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6E9B05F4-168C-41BA-AECE-C88998C4B461}"/>
              </a:ext>
            </a:extLst>
          </p:cNvPr>
          <p:cNvSpPr/>
          <p:nvPr/>
        </p:nvSpPr>
        <p:spPr>
          <a:xfrm>
            <a:off x="487080" y="4428261"/>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Tree>
    <p:extLst>
      <p:ext uri="{BB962C8B-B14F-4D97-AF65-F5344CB8AC3E}">
        <p14:creationId xmlns:p14="http://schemas.microsoft.com/office/powerpoint/2010/main" val="293190513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Latest additions to MM4M365</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485900"/>
            <a:ext cx="12078156" cy="5331633"/>
          </a:xfrm>
        </p:spPr>
        <p:txBody>
          <a:bodyPr vert="horz" wrap="square" lIns="93260" tIns="46630" rIns="93260" bIns="46630" rtlCol="0" anchor="t">
            <a:normAutofit/>
          </a:bodyPr>
          <a:lstStyle/>
          <a:p>
            <a:pPr marL="0" indent="0">
              <a:lnSpc>
                <a:spcPct val="150000"/>
              </a:lnSpc>
              <a:buNone/>
            </a:pPr>
            <a:r>
              <a:rPr lang="en-US" sz="2400">
                <a:latin typeface="Segoe UI Light"/>
                <a:cs typeface="Segoe UI Light"/>
              </a:rPr>
              <a:t>Maturity Model Practitioners Monthly Call: </a:t>
            </a:r>
            <a:r>
              <a:rPr lang="en-US" sz="2400">
                <a:latin typeface="Segoe UI Light"/>
                <a:cs typeface="Segoe UI Light"/>
                <a:hlinkClick r:id="rId4"/>
              </a:rPr>
              <a:t>https://symp.info/MM4M365Practitioners</a:t>
            </a:r>
            <a:r>
              <a:rPr lang="en-US" sz="2400">
                <a:latin typeface="Segoe UI Light"/>
                <a:cs typeface="Segoe UI Light"/>
              </a:rPr>
              <a:t> </a:t>
            </a:r>
            <a:endParaRPr lang="en-US" sz="2448">
              <a:latin typeface="Segoe UI Light" panose="020B0502040204020203" pitchFamily="34" charset="0"/>
              <a:cs typeface="Segoe UI Light" panose="020B0502040204020203" pitchFamily="34" charset="0"/>
            </a:endParaRPr>
          </a:p>
          <a:p>
            <a:pPr marL="0" indent="0">
              <a:lnSpc>
                <a:spcPct val="150000"/>
              </a:lnSpc>
              <a:buNone/>
            </a:pPr>
            <a:endParaRPr lang="en-US" sz="2448">
              <a:latin typeface="Segoe UI Light" panose="020B0502040204020203" pitchFamily="34" charset="0"/>
              <a:cs typeface="Segoe UI Light" panose="020B0502040204020203" pitchFamily="34" charset="0"/>
            </a:endParaRPr>
          </a:p>
          <a:p>
            <a:pPr marL="0" indent="0">
              <a:lnSpc>
                <a:spcPct val="150000"/>
              </a:lnSpc>
              <a:buNone/>
            </a:pPr>
            <a:r>
              <a:rPr lang="en-US" sz="2448">
                <a:latin typeface="Segoe UI Light" panose="020B0502040204020203" pitchFamily="34" charset="0"/>
                <a:cs typeface="Segoe UI Light" panose="020B0502040204020203" pitchFamily="34" charset="0"/>
              </a:rPr>
              <a:t>Customization &amp; Development: </a:t>
            </a:r>
            <a:r>
              <a:rPr lang="en-US" sz="2448">
                <a:latin typeface="Segoe UI Light" panose="020B0502040204020203" pitchFamily="34" charset="0"/>
                <a:cs typeface="Segoe UI Light" panose="020B0502040204020203" pitchFamily="34" charset="0"/>
                <a:hlinkClick r:id="rId5"/>
              </a:rPr>
              <a:t>https://symp.info/MM4M365-CustomDev</a:t>
            </a:r>
            <a:r>
              <a:rPr lang="en-US" sz="2448">
                <a:latin typeface="Segoe UI Light" panose="020B0502040204020203" pitchFamily="34" charset="0"/>
                <a:cs typeface="Segoe UI Light" panose="020B0502040204020203" pitchFamily="34" charset="0"/>
              </a:rPr>
              <a:t> </a:t>
            </a:r>
          </a:p>
          <a:p>
            <a:pPr marL="0" indent="0">
              <a:lnSpc>
                <a:spcPct val="150000"/>
              </a:lnSpc>
              <a:buNone/>
            </a:pPr>
            <a:endParaRPr lang="en-US" sz="2448">
              <a:latin typeface="Segoe UI Light" panose="020B0502040204020203" pitchFamily="34" charset="0"/>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Elevating Communication: </a:t>
            </a:r>
            <a:r>
              <a:rPr lang="en-US" sz="2448">
                <a:latin typeface="Segoe UI Light" panose="020B0502040204020203" pitchFamily="34" charset="0"/>
                <a:ea typeface="+mn-lt"/>
                <a:cs typeface="Segoe UI Light" panose="020B0502040204020203" pitchFamily="34" charset="0"/>
                <a:hlinkClick r:id="rId6"/>
              </a:rPr>
              <a:t>https://symp.info/MM4M365ElevateComms</a:t>
            </a:r>
            <a:r>
              <a:rPr lang="en-US" sz="2448">
                <a:latin typeface="Segoe UI Light" panose="020B0502040204020203" pitchFamily="34" charset="0"/>
                <a:ea typeface="+mn-lt"/>
                <a:cs typeface="Segoe UI Light" panose="020B0502040204020203" pitchFamily="34" charset="0"/>
              </a:rPr>
              <a:t> </a:t>
            </a: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Maturity Model Self-Assessment: </a:t>
            </a:r>
            <a:r>
              <a:rPr lang="en-US" sz="2448">
                <a:latin typeface="Segoe UI Light" panose="020B0502040204020203" pitchFamily="34" charset="0"/>
                <a:ea typeface="+mn-lt"/>
                <a:cs typeface="Segoe UI Light" panose="020B0502040204020203" pitchFamily="34" charset="0"/>
                <a:hlinkClick r:id="rId7"/>
              </a:rPr>
              <a:t>https://symp.info/MM4M365Survey</a:t>
            </a:r>
            <a:endParaRPr lang="en-US" sz="2448">
              <a:latin typeface="Segoe UI Light" panose="020B0502040204020203" pitchFamily="34" charset="0"/>
              <a:ea typeface="+mn-lt"/>
              <a:cs typeface="Segoe UI Light" panose="020B0502040204020203" pitchFamily="34" charset="0"/>
            </a:endParaRPr>
          </a:p>
        </p:txBody>
      </p:sp>
    </p:spTree>
    <p:extLst>
      <p:ext uri="{BB962C8B-B14F-4D97-AF65-F5344CB8AC3E}">
        <p14:creationId xmlns:p14="http://schemas.microsoft.com/office/powerpoint/2010/main" val="337927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7565E-6133-47EE-827D-0B7053B7AF5D}"/>
              </a:ext>
            </a:extLst>
          </p:cNvPr>
          <p:cNvPicPr>
            <a:picLocks noChangeAspect="1"/>
          </p:cNvPicPr>
          <p:nvPr/>
        </p:nvPicPr>
        <p:blipFill>
          <a:blip r:embed="rId3"/>
          <a:stretch>
            <a:fillRect/>
          </a:stretch>
        </p:blipFill>
        <p:spPr>
          <a:xfrm>
            <a:off x="203908" y="1434259"/>
            <a:ext cx="12020839" cy="5187872"/>
          </a:xfrm>
          <a:prstGeom prst="rect">
            <a:avLst/>
          </a:prstGeom>
        </p:spPr>
      </p:pic>
      <p:pic>
        <p:nvPicPr>
          <p:cNvPr id="7" name="Picture 6" descr="A picture containing screen, building, blue, window&#10;&#10;Description automatically generated">
            <a:extLst>
              <a:ext uri="{FF2B5EF4-FFF2-40B4-BE49-F238E27FC236}">
                <a16:creationId xmlns:a16="http://schemas.microsoft.com/office/drawing/2014/main" id="{01505013-A9FF-4A5C-8A48-39F0489FF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78" y="52352"/>
            <a:ext cx="1166028" cy="1130149"/>
          </a:xfrm>
          <a:prstGeom prst="rect">
            <a:avLst/>
          </a:prstGeom>
        </p:spPr>
      </p:pic>
      <p:sp>
        <p:nvSpPr>
          <p:cNvPr id="8" name="Title 1">
            <a:extLst>
              <a:ext uri="{FF2B5EF4-FFF2-40B4-BE49-F238E27FC236}">
                <a16:creationId xmlns:a16="http://schemas.microsoft.com/office/drawing/2014/main" id="{A6D51FB8-9175-49B3-ABE9-8E3BF11C7B92}"/>
              </a:ext>
            </a:extLst>
          </p:cNvPr>
          <p:cNvSpPr txBox="1">
            <a:spLocks/>
          </p:cNvSpPr>
          <p:nvPr/>
        </p:nvSpPr>
        <p:spPr>
          <a:xfrm>
            <a:off x="1507578" y="309075"/>
            <a:ext cx="10072368" cy="616704"/>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2745" strike="noStrike" kern="1200">
                <a:solidFill>
                  <a:srgbClr val="2F2F2F"/>
                </a:solidFill>
                <a:latin typeface="+mj-lt"/>
                <a:ea typeface="+mj-ea"/>
                <a:cs typeface="+mj-cs"/>
              </a:defRPr>
            </a:lvl1pPr>
          </a:lstStyle>
          <a:p>
            <a:r>
              <a:rPr lang="en-US" sz="3249">
                <a:latin typeface="Segoe UI Semibold" panose="020B0702040204020203" pitchFamily="34" charset="0"/>
                <a:ea typeface="+mj-lt"/>
                <a:cs typeface="Segoe UI Semibold" panose="020B0702040204020203" pitchFamily="34" charset="0"/>
              </a:rPr>
              <a:t>Use the self-assessment to identify your readiness</a:t>
            </a:r>
            <a:endParaRPr lang="en-US" sz="28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86013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How you use the</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6E9B05F4-168C-41BA-AECE-C88998C4B461}"/>
              </a:ext>
            </a:extLst>
          </p:cNvPr>
          <p:cNvSpPr/>
          <p:nvPr/>
        </p:nvSpPr>
        <p:spPr>
          <a:xfrm>
            <a:off x="487080" y="4428261"/>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Tree>
    <p:extLst>
      <p:ext uri="{BB962C8B-B14F-4D97-AF65-F5344CB8AC3E}">
        <p14:creationId xmlns:p14="http://schemas.microsoft.com/office/powerpoint/2010/main" val="58785945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14694" y="25360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4" name="Picture 3" descr="Graphical user interface, application&#10;&#10;Description automatically generated">
            <a:extLst>
              <a:ext uri="{FF2B5EF4-FFF2-40B4-BE49-F238E27FC236}">
                <a16:creationId xmlns:a16="http://schemas.microsoft.com/office/drawing/2014/main" id="{DFE5100D-9135-4918-8345-550D1B59D808}"/>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AB8CCB00-49CE-4657-AB49-8B1CFDCD8000}"/>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69C91-73C4-4485-94EF-428954EC3C22}"/>
              </a:ext>
            </a:extLst>
          </p:cNvPr>
          <p:cNvSpPr txBox="1"/>
          <p:nvPr/>
        </p:nvSpPr>
        <p:spPr>
          <a:xfrm>
            <a:off x="7381094" y="1024451"/>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00E1AE2-7022-472A-9997-9741D1170D02}"/>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5EAE36-1145-4FE3-B29C-C38D6B9A2F3C}"/>
              </a:ext>
            </a:extLst>
          </p:cNvPr>
          <p:cNvCxnSpPr>
            <a:cxnSpLocks/>
            <a:stCxn id="21" idx="0"/>
          </p:cNvCxnSpPr>
          <p:nvPr/>
        </p:nvCxnSpPr>
        <p:spPr>
          <a:xfrm flipV="1">
            <a:off x="5379523" y="4748154"/>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D0949-F1B2-4CC8-8BD7-55563C6F39A0}"/>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1AB128-B84E-4C41-918C-0DCBB013DD71}"/>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05ABAD-D4FD-405E-BDDB-2237F7DA35F7}"/>
              </a:ext>
            </a:extLst>
          </p:cNvPr>
          <p:cNvSpPr txBox="1"/>
          <p:nvPr/>
        </p:nvSpPr>
        <p:spPr>
          <a:xfrm>
            <a:off x="3306329" y="1024450"/>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reactions while others are speaking</a:t>
            </a:r>
          </a:p>
        </p:txBody>
      </p:sp>
      <p:sp>
        <p:nvSpPr>
          <p:cNvPr id="20" name="TextBox 19">
            <a:extLst>
              <a:ext uri="{FF2B5EF4-FFF2-40B4-BE49-F238E27FC236}">
                <a16:creationId xmlns:a16="http://schemas.microsoft.com/office/drawing/2014/main" id="{F0E7413F-7DA8-4DA7-A8BC-3369AB542F85}"/>
              </a:ext>
            </a:extLst>
          </p:cNvPr>
          <p:cNvSpPr txBox="1"/>
          <p:nvPr/>
        </p:nvSpPr>
        <p:spPr>
          <a:xfrm>
            <a:off x="6268484" y="470798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your camera, we love virtually meeting you</a:t>
            </a:r>
          </a:p>
        </p:txBody>
      </p:sp>
      <p:sp>
        <p:nvSpPr>
          <p:cNvPr id="21" name="TextBox 20">
            <a:extLst>
              <a:ext uri="{FF2B5EF4-FFF2-40B4-BE49-F238E27FC236}">
                <a16:creationId xmlns:a16="http://schemas.microsoft.com/office/drawing/2014/main" id="{222FA495-27ED-43E3-866B-C1952258D1CD}"/>
              </a:ext>
            </a:extLst>
          </p:cNvPr>
          <p:cNvSpPr txBox="1"/>
          <p:nvPr/>
        </p:nvSpPr>
        <p:spPr>
          <a:xfrm>
            <a:off x="3398614" y="574754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Raise your hand if someone is speaking</a:t>
            </a:r>
          </a:p>
        </p:txBody>
      </p:sp>
    </p:spTree>
    <p:extLst>
      <p:ext uri="{BB962C8B-B14F-4D97-AF65-F5344CB8AC3E}">
        <p14:creationId xmlns:p14="http://schemas.microsoft.com/office/powerpoint/2010/main" val="311549789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29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377476"/>
          </a:xfrm>
        </p:spPr>
        <p:txBody>
          <a:bodyPr/>
          <a:lstStyle/>
          <a:p>
            <a:r>
              <a:rPr lang="en-US" sz="2400">
                <a:solidFill>
                  <a:schemeClr val="bg2"/>
                </a:solidFill>
              </a:rPr>
              <a:t>DISCUSSION #1:</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What maturity challenges are you facing in your org?</a:t>
            </a:r>
          </a:p>
        </p:txBody>
      </p:sp>
    </p:spTree>
    <p:extLst>
      <p:ext uri="{BB962C8B-B14F-4D97-AF65-F5344CB8AC3E}">
        <p14:creationId xmlns:p14="http://schemas.microsoft.com/office/powerpoint/2010/main" val="3407976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068679" cy="4001095"/>
          </a:xfrm>
          <a:prstGeom prst="rect">
            <a:avLst/>
          </a:prstGeom>
          <a:noFill/>
        </p:spPr>
        <p:txBody>
          <a:bodyPr wrap="square" lIns="0" tIns="0" rIns="0" bIns="0" rtlCol="0" anchor="t">
            <a:spAutoFit/>
          </a:bodyPr>
          <a:lstStyle/>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Practitioner overview</a:t>
            </a:r>
          </a:p>
          <a:p>
            <a:pPr marL="342900" indent="-342900">
              <a:lnSpc>
                <a:spcPct val="200000"/>
              </a:lnSpc>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Picture time with the </a:t>
            </a:r>
            <a:r>
              <a:rPr lang="en-US" sz="2000" b="1" dirty="0">
                <a:solidFill>
                  <a:schemeClr val="bg1"/>
                </a:solidFill>
                <a:latin typeface="Segoe UI Light" panose="020B0502040204020203" pitchFamily="34" charset="0"/>
                <a:cs typeface="Segoe UI Light" panose="020B0502040204020203" pitchFamily="34" charset="0"/>
              </a:rPr>
              <a:t>Together Mode!</a:t>
            </a:r>
            <a:endParaRPr lang="en-US" sz="2000" dirty="0">
              <a:solidFill>
                <a:schemeClr val="bg1"/>
              </a:solidFill>
              <a:latin typeface="Segoe UI Light"/>
              <a:cs typeface="Segoe UI Light"/>
            </a:endParaRP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Introduction to the Maturity Model</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Latest artifacts for the Maturity Model</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Monthly Discussion</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How to get more involved</a:t>
            </a:r>
            <a:endParaRPr lang="en-US" sz="2000" dirty="0">
              <a:solidFill>
                <a:schemeClr val="bg1"/>
              </a:solidFill>
              <a:latin typeface="Segoe UI Light" panose="020B0502040204020203" pitchFamily="34" charset="0"/>
              <a:cs typeface="Segoe UI Light" panose="020B0502040204020203" pitchFamily="34" charset="0"/>
            </a:endParaRPr>
          </a:p>
          <a:p>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377476"/>
          </a:xfrm>
        </p:spPr>
        <p:txBody>
          <a:bodyPr/>
          <a:lstStyle/>
          <a:p>
            <a:r>
              <a:rPr lang="en-US" sz="2400">
                <a:solidFill>
                  <a:schemeClr val="bg2"/>
                </a:solidFill>
              </a:rPr>
              <a:t>DISCUSSION #2:</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How are you using the Maturity Model?</a:t>
            </a:r>
          </a:p>
        </p:txBody>
      </p:sp>
    </p:spTree>
    <p:extLst>
      <p:ext uri="{BB962C8B-B14F-4D97-AF65-F5344CB8AC3E}">
        <p14:creationId xmlns:p14="http://schemas.microsoft.com/office/powerpoint/2010/main" val="20761901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141A-B4BD-4FBA-8542-EC1C550AADD4}"/>
              </a:ext>
            </a:extLst>
          </p:cNvPr>
          <p:cNvSpPr>
            <a:spLocks noGrp="1"/>
          </p:cNvSpPr>
          <p:nvPr>
            <p:ph type="title"/>
          </p:nvPr>
        </p:nvSpPr>
        <p:spPr/>
        <p:txBody>
          <a:bodyPr/>
          <a:lstStyle/>
          <a:p>
            <a:r>
              <a:rPr lang="en-US"/>
              <a:t>Results of today’s poll</a:t>
            </a:r>
          </a:p>
        </p:txBody>
      </p:sp>
      <p:pic>
        <p:nvPicPr>
          <p:cNvPr id="1026" name="Picture 2">
            <a:extLst>
              <a:ext uri="{FF2B5EF4-FFF2-40B4-BE49-F238E27FC236}">
                <a16:creationId xmlns:a16="http://schemas.microsoft.com/office/drawing/2014/main" id="{170B419E-8687-4CC8-9B9C-334B1811B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04" y="2168110"/>
            <a:ext cx="8901113" cy="327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9442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#3:</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Do you have any feedback on the competencies of the Maturity Model?</a:t>
            </a:r>
          </a:p>
        </p:txBody>
      </p:sp>
    </p:spTree>
    <p:extLst>
      <p:ext uri="{BB962C8B-B14F-4D97-AF65-F5344CB8AC3E}">
        <p14:creationId xmlns:p14="http://schemas.microsoft.com/office/powerpoint/2010/main" val="13141352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76086"/>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MM4M365 Competencies &amp; Artifacts</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84BB4130-FC00-453E-BE2B-DF47F301D5F5}"/>
              </a:ext>
            </a:extLst>
          </p:cNvPr>
          <p:cNvGrpSpPr/>
          <p:nvPr/>
        </p:nvGrpSpPr>
        <p:grpSpPr>
          <a:xfrm>
            <a:off x="290741" y="1613778"/>
            <a:ext cx="3533203" cy="717568"/>
            <a:chOff x="604920" y="-3469"/>
            <a:chExt cx="3492232" cy="991246"/>
          </a:xfrm>
        </p:grpSpPr>
        <p:sp>
          <p:nvSpPr>
            <p:cNvPr id="30" name="Rectangle 29">
              <a:extLst>
                <a:ext uri="{FF2B5EF4-FFF2-40B4-BE49-F238E27FC236}">
                  <a16:creationId xmlns:a16="http://schemas.microsoft.com/office/drawing/2014/main" id="{F3F134B0-F7CA-454C-A182-2AFA531B2B47}"/>
                </a:ext>
              </a:extLst>
            </p:cNvPr>
            <p:cNvSpPr/>
            <p:nvPr/>
          </p:nvSpPr>
          <p:spPr>
            <a:xfrm>
              <a:off x="1132242" y="7481"/>
              <a:ext cx="2964910" cy="9802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1" name="TextBox 30">
              <a:extLst>
                <a:ext uri="{FF2B5EF4-FFF2-40B4-BE49-F238E27FC236}">
                  <a16:creationId xmlns:a16="http://schemas.microsoft.com/office/drawing/2014/main" id="{1BA14E20-6B1B-42E1-B9A0-6CCAD5520CE7}"/>
                </a:ext>
              </a:extLst>
            </p:cNvPr>
            <p:cNvSpPr txBox="1"/>
            <p:nvPr/>
          </p:nvSpPr>
          <p:spPr>
            <a:xfrm>
              <a:off x="604920" y="-3469"/>
              <a:ext cx="3436331" cy="98029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algn="ctr" defTabSz="861357">
                <a:lnSpc>
                  <a:spcPct val="90000"/>
                </a:lnSpc>
                <a:spcBef>
                  <a:spcPct val="0"/>
                </a:spcBef>
                <a:spcAft>
                  <a:spcPct val="35000"/>
                </a:spcAft>
              </a:pPr>
              <a:endParaRPr lang="en-US" sz="1836">
                <a:latin typeface="Segoe UI" panose="020B0502040204020203" pitchFamily="34" charset="0"/>
                <a:cs typeface="Segoe UI" panose="020B0502040204020203" pitchFamily="34" charset="0"/>
              </a:endParaRPr>
            </a:p>
          </p:txBody>
        </p:sp>
      </p:grpSp>
      <p:sp>
        <p:nvSpPr>
          <p:cNvPr id="10" name="Rectangle: Rounded Corners 9">
            <a:extLst>
              <a:ext uri="{FF2B5EF4-FFF2-40B4-BE49-F238E27FC236}">
                <a16:creationId xmlns:a16="http://schemas.microsoft.com/office/drawing/2014/main" id="{A0E13AF7-CE9D-4492-8A6E-FFF9165C57BD}"/>
              </a:ext>
            </a:extLst>
          </p:cNvPr>
          <p:cNvSpPr/>
          <p:nvPr/>
        </p:nvSpPr>
        <p:spPr>
          <a:xfrm>
            <a:off x="290738" y="199703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290734" y="5280082"/>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290734" y="2545697"/>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290734" y="3094360"/>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290734" y="3643023"/>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290734" y="418609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290734" y="4733088"/>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4300894" y="2011262"/>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290734" y="5827076"/>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4300892" y="2650258"/>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8311053" y="2019064"/>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8311053" y="3676613"/>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159207" y="14105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4169365" y="143408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Open 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8174130" y="14448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5458640" y="3254700"/>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9097014" y="4291970"/>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9097014" y="4762756"/>
            <a:ext cx="2099036"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9097014" y="2617349"/>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9097014" y="3088135"/>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Tree>
    <p:extLst>
      <p:ext uri="{BB962C8B-B14F-4D97-AF65-F5344CB8AC3E}">
        <p14:creationId xmlns:p14="http://schemas.microsoft.com/office/powerpoint/2010/main" val="158932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40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#4, PART 1:</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What would you like to focus on in the April call?</a:t>
            </a:r>
          </a:p>
        </p:txBody>
      </p:sp>
    </p:spTree>
    <p:extLst>
      <p:ext uri="{BB962C8B-B14F-4D97-AF65-F5344CB8AC3E}">
        <p14:creationId xmlns:p14="http://schemas.microsoft.com/office/powerpoint/2010/main" val="3978992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40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#4, PART 2:</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Are you open to these calls being recorded?</a:t>
            </a:r>
          </a:p>
        </p:txBody>
      </p:sp>
    </p:spTree>
    <p:extLst>
      <p:ext uri="{BB962C8B-B14F-4D97-AF65-F5344CB8AC3E}">
        <p14:creationId xmlns:p14="http://schemas.microsoft.com/office/powerpoint/2010/main" val="28544809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#5:</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Are there any barriers to being involved in the Maturity Model we can help remove?</a:t>
            </a:r>
          </a:p>
        </p:txBody>
      </p:sp>
    </p:spTree>
    <p:extLst>
      <p:ext uri="{BB962C8B-B14F-4D97-AF65-F5344CB8AC3E}">
        <p14:creationId xmlns:p14="http://schemas.microsoft.com/office/powerpoint/2010/main" val="22983647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Get involved in the</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1B11EE57-0049-4D4C-B10D-281566DBA3DB}"/>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10032726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5" name="Group 4">
            <a:extLst>
              <a:ext uri="{FF2B5EF4-FFF2-40B4-BE49-F238E27FC236}">
                <a16:creationId xmlns:a16="http://schemas.microsoft.com/office/drawing/2014/main" id="{BC8DBA26-E6E8-4D04-8F58-5D230FBC9271}"/>
              </a:ext>
            </a:extLst>
          </p:cNvPr>
          <p:cNvGrpSpPr/>
          <p:nvPr/>
        </p:nvGrpSpPr>
        <p:grpSpPr>
          <a:xfrm>
            <a:off x="545925" y="2674681"/>
            <a:ext cx="10747386" cy="2232953"/>
            <a:chOff x="789327" y="2687837"/>
            <a:chExt cx="10747386" cy="2232953"/>
          </a:xfrm>
        </p:grpSpPr>
        <p:sp>
          <p:nvSpPr>
            <p:cNvPr id="20" name="Freeform 132"/>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789327" y="2687839"/>
              <a:ext cx="2503008" cy="1642280"/>
              <a:chOff x="786552" y="2702791"/>
              <a:chExt cx="2503008" cy="1341093"/>
            </a:xfrm>
          </p:grpSpPr>
          <p:sp>
            <p:nvSpPr>
              <p:cNvPr id="2" name="Rectangle 1"/>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Present case study </a:t>
                </a:r>
                <a:br>
                  <a:rPr lang="en-US" sz="2400">
                    <a:gradFill>
                      <a:gsLst>
                        <a:gs pos="0">
                          <a:srgbClr val="FFFFFF"/>
                        </a:gs>
                        <a:gs pos="100000">
                          <a:srgbClr val="FFFFFF"/>
                        </a:gs>
                      </a:gsLst>
                      <a:lin ang="5400000" scaled="0"/>
                    </a:gradFill>
                  </a:rPr>
                </a:br>
                <a:r>
                  <a:rPr lang="en-US" sz="1100">
                    <a:gradFill>
                      <a:gsLst>
                        <a:gs pos="0">
                          <a:srgbClr val="FFFFFF"/>
                        </a:gs>
                        <a:gs pos="100000">
                          <a:srgbClr val="FFFFFF"/>
                        </a:gs>
                      </a:gsLst>
                      <a:lin ang="5400000" scaled="0"/>
                    </a:gradFill>
                  </a:rPr>
                  <a:t>(at MMM4M365 Practitioners or other speaking opportunities)</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3573875" y="2687839"/>
              <a:ext cx="2500233" cy="1642280"/>
              <a:chOff x="3571100" y="2702791"/>
              <a:chExt cx="2500233" cy="1341093"/>
            </a:xfrm>
          </p:grpSpPr>
          <p:sp>
            <p:nvSpPr>
              <p:cNvPr id="19" name="Rectangle 18"/>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355648" y="2687837"/>
              <a:ext cx="2507755" cy="1642281"/>
              <a:chOff x="6352873" y="2702790"/>
              <a:chExt cx="2507755" cy="1341094"/>
            </a:xfrm>
          </p:grpSpPr>
          <p:sp>
            <p:nvSpPr>
              <p:cNvPr id="17" name="Rectangle 16"/>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 insights, tools, and artifacts</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3054EFC5-DD64-4E16-A12A-5B3BED28B5C0}"/>
                </a:ext>
              </a:extLst>
            </p:cNvPr>
            <p:cNvGrpSpPr/>
            <p:nvPr/>
          </p:nvGrpSpPr>
          <p:grpSpPr>
            <a:xfrm>
              <a:off x="9028958" y="2687839"/>
              <a:ext cx="2507755" cy="1642280"/>
              <a:chOff x="6352873" y="2702791"/>
              <a:chExt cx="2507755" cy="1341093"/>
            </a:xfrm>
          </p:grpSpPr>
          <p:sp>
            <p:nvSpPr>
              <p:cNvPr id="16" name="Rectangle 15">
                <a:extLst>
                  <a:ext uri="{FF2B5EF4-FFF2-40B4-BE49-F238E27FC236}">
                    <a16:creationId xmlns:a16="http://schemas.microsoft.com/office/drawing/2014/main" id="{93ECE68D-F4E7-4801-AC31-2869A3DE75D8}"/>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2400">
                    <a:gradFill>
                      <a:gsLst>
                        <a:gs pos="0">
                          <a:srgbClr val="FFFFFF"/>
                        </a:gs>
                        <a:gs pos="100000">
                          <a:srgbClr val="FFFFFF"/>
                        </a:gs>
                      </a:gsLst>
                      <a:lin ang="5400000" scaled="0"/>
                    </a:gradFill>
                  </a:rPr>
                  <a:t>content</a:t>
                </a:r>
              </a:p>
            </p:txBody>
          </p:sp>
          <p:sp>
            <p:nvSpPr>
              <p:cNvPr id="18" name="Rectangle 17">
                <a:extLst>
                  <a:ext uri="{FF2B5EF4-FFF2-40B4-BE49-F238E27FC236}">
                    <a16:creationId xmlns:a16="http://schemas.microsoft.com/office/drawing/2014/main" id="{FBA26234-942F-4751-8860-F2BB359B1B20}"/>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46315" y="1120582"/>
            <a:ext cx="6322172"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a:gradFill>
                  <a:gsLst>
                    <a:gs pos="2917">
                      <a:schemeClr val="tx1"/>
                    </a:gs>
                    <a:gs pos="30000">
                      <a:schemeClr val="tx1"/>
                    </a:gs>
                  </a:gsLst>
                  <a:lin ang="5400000" scaled="0"/>
                </a:gradFill>
                <a:latin typeface="Segoe UI Semibold"/>
                <a:cs typeface="Segoe UI Semibold"/>
              </a:rPr>
              <a:t>Want to get started on the </a:t>
            </a:r>
            <a:br>
              <a:rPr lang="en-US" sz="2400">
                <a:latin typeface="Segoe UI Semibold" panose="020B0702040204020203" pitchFamily="34" charset="0"/>
                <a:cs typeface="Segoe UI Semibold" panose="020B0702040204020203" pitchFamily="34" charset="0"/>
              </a:rPr>
            </a:br>
            <a:r>
              <a:rPr lang="en-US" sz="2400">
                <a:gradFill>
                  <a:gsLst>
                    <a:gs pos="2917">
                      <a:schemeClr val="tx1"/>
                    </a:gs>
                    <a:gs pos="30000">
                      <a:schemeClr val="tx1"/>
                    </a:gs>
                  </a:gsLst>
                  <a:lin ang="5400000" scaled="0"/>
                </a:gradFill>
                <a:latin typeface="Segoe UI Semibold"/>
                <a:cs typeface="Segoe UI Semibold"/>
              </a:rPr>
              <a:t>open-source and community work? </a:t>
            </a:r>
            <a:endParaRPr lang="en-US" sz="2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522" y="2246027"/>
            <a:ext cx="5428498" cy="92333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First-Time Contributor Sessions</a:t>
            </a:r>
          </a:p>
          <a:p>
            <a:pPr algn="ctr"/>
            <a:r>
              <a:rPr lang="en-US" b="1">
                <a:latin typeface="Open Sans"/>
                <a:ea typeface="+mn-lt"/>
                <a:cs typeface="+mn-lt"/>
              </a:rPr>
              <a:t>Monday, March 22nd 9am PST</a:t>
            </a:r>
            <a:br>
              <a:rPr lang="en-US" b="1">
                <a:latin typeface="Open Sans"/>
                <a:ea typeface="+mn-lt"/>
                <a:cs typeface="+mn-lt"/>
              </a:rPr>
            </a:br>
            <a:endParaRPr lang="en-US">
              <a:cs typeface="Segoe UI"/>
            </a:endParaRPr>
          </a:p>
        </p:txBody>
      </p:sp>
      <p:sp>
        <p:nvSpPr>
          <p:cNvPr id="17" name="Rectangle 16">
            <a:extLst>
              <a:ext uri="{FF2B5EF4-FFF2-40B4-BE49-F238E27FC236}">
                <a16:creationId xmlns:a16="http://schemas.microsoft.com/office/drawing/2014/main" id="{BEA14AEF-35D6-49BC-9DDA-09C17C45EC3D}"/>
              </a:ext>
            </a:extLst>
          </p:cNvPr>
          <p:cNvSpPr/>
          <p:nvPr/>
        </p:nvSpPr>
        <p:spPr>
          <a:xfrm>
            <a:off x="26685" y="3072719"/>
            <a:ext cx="5402335" cy="2585323"/>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b="1">
                <a:latin typeface="Open Sans"/>
                <a:ea typeface="+mn-lt"/>
                <a:cs typeface="+mn-lt"/>
              </a:rPr>
              <a:t>Tuesday, March 16</a:t>
            </a:r>
            <a:r>
              <a:rPr lang="en-US" b="1" baseline="30000">
                <a:latin typeface="Open Sans"/>
                <a:ea typeface="+mn-lt"/>
                <a:cs typeface="+mn-lt"/>
              </a:rPr>
              <a:t>th</a:t>
            </a:r>
            <a:r>
              <a:rPr lang="en-US" b="1">
                <a:latin typeface="Open Sans"/>
                <a:ea typeface="+mn-lt"/>
                <a:cs typeface="+mn-lt"/>
              </a:rPr>
              <a:t> 2pm PST</a:t>
            </a:r>
            <a:endParaRPr lang="en-US">
              <a:ea typeface="+mn-lt"/>
              <a:cs typeface="+mn-lt"/>
            </a:endParaRPr>
          </a:p>
          <a:p>
            <a:pPr algn="ctr"/>
            <a:endParaRPr lang="en-US" b="1">
              <a:solidFill>
                <a:srgbClr val="1973B9"/>
              </a:solidFill>
              <a:latin typeface="Open Sans"/>
              <a:ea typeface="+mn-lt"/>
              <a:cs typeface="+mn-lt"/>
            </a:endParaRPr>
          </a:p>
          <a:p>
            <a:pPr algn="ctr"/>
            <a:r>
              <a:rPr lang="en-US">
                <a:latin typeface="Open Sans"/>
                <a:cs typeface="Segoe UI"/>
              </a:rPr>
              <a:t>NEW SESSIONS:</a:t>
            </a:r>
            <a:br>
              <a:rPr lang="en-US">
                <a:latin typeface="Open Sans"/>
                <a:cs typeface="Segoe UI"/>
              </a:rPr>
            </a:br>
            <a:r>
              <a:rPr lang="en-US" b="1">
                <a:solidFill>
                  <a:srgbClr val="1973B9"/>
                </a:solidFill>
                <a:latin typeface="Open Sans"/>
                <a:cs typeface="Segoe UI"/>
              </a:rPr>
              <a:t>First Time Presenters</a:t>
            </a:r>
            <a:br>
              <a:rPr lang="en-US" b="1">
                <a:latin typeface="Open Sans"/>
                <a:cs typeface="Segoe UI"/>
              </a:rPr>
            </a:br>
            <a:r>
              <a:rPr lang="en-US" b="1">
                <a:latin typeface="Open Sans"/>
                <a:cs typeface="Segoe UI"/>
              </a:rPr>
              <a:t>Wednesday, March 24th 2pm PST</a:t>
            </a:r>
          </a:p>
          <a:p>
            <a:pPr algn="ctr"/>
            <a:endParaRPr lang="en-US" b="1">
              <a:solidFill>
                <a:srgbClr val="1973B9"/>
              </a:solidFill>
              <a:latin typeface="Open Sans"/>
              <a:cs typeface="Segoe UI"/>
            </a:endParaRPr>
          </a:p>
          <a:p>
            <a:pPr algn="ctr"/>
            <a:r>
              <a:rPr lang="en-US" b="1">
                <a:solidFill>
                  <a:srgbClr val="1973B9"/>
                </a:solidFill>
                <a:latin typeface="Open Sans"/>
                <a:cs typeface="Segoe UI"/>
              </a:rPr>
              <a:t>More than Code with </a:t>
            </a:r>
            <a:r>
              <a:rPr lang="en-US" b="1" err="1">
                <a:solidFill>
                  <a:srgbClr val="1973B9"/>
                </a:solidFill>
                <a:latin typeface="Open Sans"/>
                <a:cs typeface="Segoe UI"/>
              </a:rPr>
              <a:t>VSCode</a:t>
            </a:r>
            <a:br>
              <a:rPr lang="en-US" b="1">
                <a:latin typeface="Open Sans"/>
                <a:cs typeface="Segoe UI"/>
              </a:rPr>
            </a:br>
            <a:r>
              <a:rPr lang="en-US" b="1">
                <a:latin typeface="Open Sans"/>
                <a:cs typeface="Segoe UI"/>
              </a:rPr>
              <a:t>Tuesday, March 23rd 2pm PST</a:t>
            </a:r>
            <a:endParaRPr lang="en-US" b="1">
              <a:solidFill>
                <a:srgbClr val="1973B9"/>
              </a:solidFill>
              <a:latin typeface="Open Sans"/>
              <a:cs typeface="Segoe UI"/>
            </a:endParaRP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5"/>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February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94B7CFAE-26B9-4255-896F-C7E177C64888}"/>
              </a:ext>
            </a:extLst>
          </p:cNvPr>
          <p:cNvSpPr txBox="1"/>
          <p:nvPr/>
        </p:nvSpPr>
        <p:spPr>
          <a:xfrm>
            <a:off x="10786486" y="2727880"/>
            <a:ext cx="6870192" cy="1169551"/>
          </a:xfrm>
          <a:prstGeom prst="rect">
            <a:avLst/>
          </a:prstGeom>
          <a:noFill/>
        </p:spPr>
        <p:txBody>
          <a:bodyPr wrap="square">
            <a:spAutoFit/>
          </a:bodyPr>
          <a:lstStyle/>
          <a:p>
            <a:r>
              <a:rPr lang="en-US" sz="1400"/>
              <a:t>Anthony </a:t>
            </a:r>
            <a:r>
              <a:rPr lang="en-US" sz="1400" err="1"/>
              <a:t>Kauenhowen</a:t>
            </a:r>
            <a:endParaRPr lang="en-US" sz="1400"/>
          </a:p>
          <a:p>
            <a:r>
              <a:rPr lang="en-US" sz="1400"/>
              <a:t>Dattatray Patil</a:t>
            </a:r>
          </a:p>
          <a:p>
            <a:r>
              <a:rPr lang="en-US" sz="1400" err="1"/>
              <a:t>Divya</a:t>
            </a:r>
            <a:r>
              <a:rPr lang="en-US" sz="1400"/>
              <a:t> </a:t>
            </a:r>
            <a:r>
              <a:rPr lang="en-US" sz="1400" err="1"/>
              <a:t>Akula</a:t>
            </a:r>
            <a:endParaRPr lang="en-US" sz="1400"/>
          </a:p>
          <a:p>
            <a:r>
              <a:rPr lang="en-US" sz="1400"/>
              <a:t>Mark Cho</a:t>
            </a:r>
          </a:p>
          <a:p>
            <a:r>
              <a:rPr lang="en-US" sz="1400"/>
              <a:t>Theresa </a:t>
            </a:r>
            <a:r>
              <a:rPr lang="en-US" sz="1400" err="1"/>
              <a:t>Lubelski</a:t>
            </a:r>
            <a:endParaRPr lang="en-US"/>
          </a:p>
        </p:txBody>
      </p:sp>
      <p:sp>
        <p:nvSpPr>
          <p:cNvPr id="19" name="TextBox 18">
            <a:extLst>
              <a:ext uri="{FF2B5EF4-FFF2-40B4-BE49-F238E27FC236}">
                <a16:creationId xmlns:a16="http://schemas.microsoft.com/office/drawing/2014/main" id="{755E0998-6608-4C91-8C93-D684CB346906}"/>
              </a:ext>
            </a:extLst>
          </p:cNvPr>
          <p:cNvSpPr txBox="1"/>
          <p:nvPr/>
        </p:nvSpPr>
        <p:spPr>
          <a:xfrm>
            <a:off x="6218237" y="2693830"/>
            <a:ext cx="2997852" cy="2462213"/>
          </a:xfrm>
          <a:prstGeom prst="rect">
            <a:avLst/>
          </a:prstGeom>
          <a:noFill/>
        </p:spPr>
        <p:txBody>
          <a:bodyPr wrap="square">
            <a:spAutoFit/>
          </a:bodyPr>
          <a:lstStyle/>
          <a:p>
            <a:r>
              <a:rPr lang="en-US" sz="1400"/>
              <a:t>Alok Kumar Gupta</a:t>
            </a:r>
          </a:p>
          <a:p>
            <a:r>
              <a:rPr lang="en-US" sz="1400"/>
              <a:t>Andy Dawson</a:t>
            </a:r>
          </a:p>
          <a:p>
            <a:r>
              <a:rPr lang="en-US" sz="1400"/>
              <a:t>Ashok Gopalan</a:t>
            </a:r>
          </a:p>
          <a:p>
            <a:r>
              <a:rPr lang="en-US" sz="1400"/>
              <a:t>Brad Chaney</a:t>
            </a:r>
          </a:p>
          <a:p>
            <a:r>
              <a:rPr lang="en-US" sz="1400"/>
              <a:t>Carl Abrahamson</a:t>
            </a:r>
          </a:p>
          <a:p>
            <a:r>
              <a:rPr lang="en-US" sz="1400"/>
              <a:t>Charles Emmanuel </a:t>
            </a:r>
            <a:r>
              <a:rPr lang="en-US" sz="1400" err="1"/>
              <a:t>Saturnin</a:t>
            </a:r>
            <a:r>
              <a:rPr lang="en-US" sz="1400"/>
              <a:t> Ndiaye</a:t>
            </a:r>
          </a:p>
          <a:p>
            <a:r>
              <a:rPr lang="en-US" sz="1400"/>
              <a:t>Charles Ndiaye</a:t>
            </a:r>
          </a:p>
          <a:p>
            <a:r>
              <a:rPr lang="en-US" sz="1400"/>
              <a:t>Dattatray Patil</a:t>
            </a:r>
          </a:p>
          <a:p>
            <a:r>
              <a:rPr lang="en-US" sz="1400"/>
              <a:t>Dinesh Bhat</a:t>
            </a:r>
          </a:p>
          <a:p>
            <a:r>
              <a:rPr lang="en-US" sz="1400"/>
              <a:t>Faizal Khatri</a:t>
            </a:r>
          </a:p>
          <a:p>
            <a:r>
              <a:rPr lang="en-US" sz="1400" err="1"/>
              <a:t>Imke</a:t>
            </a:r>
            <a:r>
              <a:rPr lang="en-US" sz="1400"/>
              <a:t> Feldmann</a:t>
            </a:r>
            <a:endParaRPr lang="en-US"/>
          </a:p>
        </p:txBody>
      </p:sp>
      <p:sp>
        <p:nvSpPr>
          <p:cNvPr id="21" name="TextBox 20">
            <a:extLst>
              <a:ext uri="{FF2B5EF4-FFF2-40B4-BE49-F238E27FC236}">
                <a16:creationId xmlns:a16="http://schemas.microsoft.com/office/drawing/2014/main" id="{2446496B-0C98-4164-AA95-8F17051F5955}"/>
              </a:ext>
            </a:extLst>
          </p:cNvPr>
          <p:cNvSpPr txBox="1"/>
          <p:nvPr/>
        </p:nvSpPr>
        <p:spPr>
          <a:xfrm>
            <a:off x="9077408" y="2693828"/>
            <a:ext cx="2010558" cy="2462213"/>
          </a:xfrm>
          <a:prstGeom prst="rect">
            <a:avLst/>
          </a:prstGeom>
          <a:noFill/>
        </p:spPr>
        <p:txBody>
          <a:bodyPr wrap="square">
            <a:spAutoFit/>
          </a:bodyPr>
          <a:lstStyle/>
          <a:p>
            <a:r>
              <a:rPr lang="en-US" sz="1400"/>
              <a:t>Jeff Thorpe</a:t>
            </a:r>
          </a:p>
          <a:p>
            <a:r>
              <a:rPr lang="en-US" sz="1400"/>
              <a:t>Jenna </a:t>
            </a:r>
            <a:r>
              <a:rPr lang="en-US" sz="1400" err="1"/>
              <a:t>Eagleson</a:t>
            </a:r>
            <a:endParaRPr lang="en-US" sz="1400"/>
          </a:p>
          <a:p>
            <a:r>
              <a:rPr lang="en-US" sz="1400"/>
              <a:t>Jim Duncan</a:t>
            </a:r>
          </a:p>
          <a:p>
            <a:r>
              <a:rPr lang="en-US" sz="1400" err="1"/>
              <a:t>markc</a:t>
            </a:r>
            <a:endParaRPr lang="en-US" sz="1400"/>
          </a:p>
          <a:p>
            <a:r>
              <a:rPr lang="en-US" sz="1400"/>
              <a:t>Mohammad Amer</a:t>
            </a:r>
          </a:p>
          <a:p>
            <a:r>
              <a:rPr lang="en-US" sz="1400"/>
              <a:t>Natalie </a:t>
            </a:r>
            <a:r>
              <a:rPr lang="en-US" sz="1400" err="1"/>
              <a:t>Harzic</a:t>
            </a:r>
            <a:endParaRPr lang="en-US" sz="1400"/>
          </a:p>
          <a:p>
            <a:r>
              <a:rPr lang="en-US" sz="1400"/>
              <a:t>Patrick Galloway</a:t>
            </a:r>
          </a:p>
          <a:p>
            <a:r>
              <a:rPr lang="en-US" sz="1400" err="1"/>
              <a:t>Reidar</a:t>
            </a:r>
            <a:r>
              <a:rPr lang="en-US" sz="1400"/>
              <a:t> </a:t>
            </a:r>
            <a:r>
              <a:rPr lang="en-US" sz="1400" err="1"/>
              <a:t>Husmo</a:t>
            </a:r>
            <a:endParaRPr lang="en-US" sz="1400"/>
          </a:p>
          <a:p>
            <a:r>
              <a:rPr lang="en-US" sz="1400"/>
              <a:t>Shannon Lindsay</a:t>
            </a:r>
          </a:p>
          <a:p>
            <a:r>
              <a:rPr lang="en-US" sz="1400"/>
              <a:t>Tom </a:t>
            </a:r>
            <a:r>
              <a:rPr lang="en-US" sz="1400" err="1"/>
              <a:t>Laciano</a:t>
            </a:r>
            <a:endParaRPr lang="en-US" sz="1400"/>
          </a:p>
          <a:p>
            <a:r>
              <a:rPr lang="en-US" sz="1400"/>
              <a:t>Vineet Desai</a:t>
            </a:r>
            <a:endParaRPr lang="en-US"/>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4367109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295446"/>
            <a:ext cx="11144316" cy="5395921"/>
          </a:xfrm>
        </p:spPr>
        <p:txBody>
          <a:bodyPr vert="horz" wrap="square" lIns="149217" tIns="93260" rIns="149217" bIns="93260" rtlCol="0" anchor="t">
            <a:spAutoFit/>
          </a:bodyPr>
          <a:lstStyle/>
          <a:p>
            <a:pPr marL="0" indent="0" algn="ctr">
              <a:buNone/>
            </a:pPr>
            <a:r>
              <a:rPr lang="en-US" sz="2400">
                <a:latin typeface="Segoe UI"/>
                <a:cs typeface="Segoe UI Semibold"/>
              </a:rPr>
              <a:t>Follow us on Twitter </a:t>
            </a:r>
          </a:p>
          <a:p>
            <a:pPr marL="0" indent="0" algn="ctr">
              <a:buNone/>
            </a:pPr>
            <a:r>
              <a:rPr lang="en-US" sz="2400">
                <a:solidFill>
                  <a:srgbClr val="0070C0"/>
                </a:solidFill>
                <a:latin typeface="Segoe UI"/>
                <a:cs typeface="Segoe UI Semibold"/>
              </a:rPr>
              <a:t>@M365Maturity</a:t>
            </a:r>
            <a:r>
              <a:rPr lang="en-FI" sz="2400">
                <a:solidFill>
                  <a:schemeClr val="tx1"/>
                </a:solidFill>
                <a:latin typeface="Segoe UI"/>
                <a:cs typeface="Segoe UI Semibold"/>
              </a:rPr>
              <a:t> | </a:t>
            </a:r>
            <a:r>
              <a:rPr lang="en-FI" sz="2400">
                <a:solidFill>
                  <a:srgbClr val="0070C0"/>
                </a:solidFill>
                <a:latin typeface="Segoe UI"/>
                <a:cs typeface="Segoe UI Semibold"/>
              </a:rPr>
              <a:t>@M365</a:t>
            </a:r>
            <a:r>
              <a:rPr lang="en-US" sz="2400" err="1">
                <a:solidFill>
                  <a:srgbClr val="0070C0"/>
                </a:solidFill>
                <a:latin typeface="Segoe UI"/>
                <a:cs typeface="Segoe UI Semibold"/>
              </a:rPr>
              <a:t>CommDocs</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2400">
                <a:latin typeface="Segoe UI"/>
                <a:cs typeface="Segoe UI Semibold"/>
              </a:rPr>
              <a:t>Take the Maturity Model Self-Assessment</a:t>
            </a:r>
            <a:endParaRPr lang="en-US" sz="2400">
              <a:solidFill>
                <a:srgbClr val="0070C0"/>
              </a:solidFill>
              <a:latin typeface="Segoe UI"/>
              <a:cs typeface="Segoe UI Semibold"/>
            </a:endParaRPr>
          </a:p>
          <a:p>
            <a:pPr marL="0" indent="0" algn="ctr">
              <a:buNone/>
            </a:pPr>
            <a:r>
              <a:rPr lang="en-US" sz="2400">
                <a:solidFill>
                  <a:srgbClr val="0070C0"/>
                </a:solidFill>
                <a:latin typeface="Segoe UI"/>
                <a:cs typeface="Segoe UI Semibold"/>
                <a:hlinkClick r:id="rId3"/>
              </a:rPr>
              <a:t>https://symp.info/MM4M365-SelfAssessment</a:t>
            </a:r>
            <a:r>
              <a:rPr lang="en-US" sz="2400">
                <a:solidFill>
                  <a:srgbClr val="0070C0"/>
                </a:solidFill>
                <a:latin typeface="Segoe UI"/>
                <a:cs typeface="Segoe UI Semibold"/>
              </a:rPr>
              <a:t> </a:t>
            </a:r>
          </a:p>
          <a:p>
            <a:pPr marL="0" indent="0" algn="ctr">
              <a:buNone/>
            </a:pPr>
            <a:r>
              <a:rPr lang="en-US" sz="2400">
                <a:latin typeface="Segoe UI"/>
                <a:cs typeface="Segoe UI Semibold"/>
              </a:rPr>
              <a:t>Fill out the Maturity Model Survey</a:t>
            </a:r>
          </a:p>
          <a:p>
            <a:pPr marL="0" indent="0" algn="ctr">
              <a:buNone/>
            </a:pPr>
            <a:r>
              <a:rPr lang="en-US" sz="24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400">
              <a:solidFill>
                <a:srgbClr val="0070C0"/>
              </a:solidFill>
              <a:latin typeface="Segoe UI"/>
              <a:cs typeface="Segoe UI Semibold"/>
            </a:endParaRPr>
          </a:p>
          <a:p>
            <a:pPr marL="0" indent="0" algn="ctr">
              <a:buNone/>
            </a:pPr>
            <a:r>
              <a:rPr lang="en-US" sz="2400">
                <a:latin typeface="Segoe UI"/>
                <a:cs typeface="Segoe UI Semibold"/>
              </a:rPr>
              <a:t>Discussions in </a:t>
            </a:r>
            <a:r>
              <a:rPr lang="en-US" sz="2400" err="1">
                <a:latin typeface="Segoe UI"/>
                <a:cs typeface="Segoe UI Semibold"/>
              </a:rPr>
              <a:t>Github</a:t>
            </a:r>
            <a:endParaRPr lang="en-US" sz="2400">
              <a:latin typeface="Segoe UI"/>
              <a:cs typeface="Segoe UI Semibold"/>
            </a:endParaRPr>
          </a:p>
          <a:p>
            <a:pPr marL="0" indent="0" algn="ctr">
              <a:buNone/>
            </a:pPr>
            <a:r>
              <a:rPr lang="en-US" sz="24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400">
              <a:solidFill>
                <a:srgbClr val="0070C0"/>
              </a:solidFill>
              <a:latin typeface="Segoe UI"/>
              <a:cs typeface="Segoe UI Semibold"/>
            </a:endParaRPr>
          </a:p>
          <a:p>
            <a:pPr marL="0" indent="0" algn="ctr">
              <a:buNone/>
            </a:pPr>
            <a:endParaRPr lang="en-US" sz="2400">
              <a:latin typeface="Segoe UI"/>
              <a:cs typeface="Segoe UI Semibold"/>
            </a:endParaRPr>
          </a:p>
          <a:p>
            <a:pPr marL="0" indent="0" algn="ctr">
              <a:buNone/>
            </a:pPr>
            <a:r>
              <a:rPr lang="en-US" sz="2400">
                <a:latin typeface="Segoe UI"/>
                <a:cs typeface="Segoe UI Semibold"/>
              </a:rPr>
              <a:t>Next</a:t>
            </a:r>
            <a:r>
              <a:rPr lang="en-FI" sz="2400">
                <a:latin typeface="Segoe UI"/>
                <a:cs typeface="Segoe UI Semibold"/>
              </a:rPr>
              <a:t> M</a:t>
            </a:r>
            <a:r>
              <a:rPr lang="en-US" sz="2400">
                <a:latin typeface="Segoe UI"/>
                <a:cs typeface="Segoe UI Semibold"/>
              </a:rPr>
              <a:t>M4M</a:t>
            </a:r>
            <a:r>
              <a:rPr lang="en-FI" sz="2400">
                <a:latin typeface="Segoe UI"/>
                <a:cs typeface="Segoe UI Semibold"/>
              </a:rPr>
              <a:t>365 </a:t>
            </a:r>
            <a:r>
              <a:rPr lang="en-US" sz="2400">
                <a:latin typeface="Segoe UI"/>
                <a:cs typeface="Segoe UI Semibold"/>
              </a:rPr>
              <a:t>monthly call: </a:t>
            </a:r>
            <a:r>
              <a:rPr lang="en-US" sz="2400" b="1">
                <a:latin typeface="Segoe UI"/>
                <a:cs typeface="Segoe UI Semibold"/>
              </a:rPr>
              <a:t>April 20</a:t>
            </a:r>
            <a:r>
              <a:rPr lang="en-US" sz="2400" b="1" baseline="30000">
                <a:latin typeface="Segoe UI"/>
                <a:cs typeface="Segoe UI Semibold"/>
              </a:rPr>
              <a:t>th</a:t>
            </a:r>
            <a:r>
              <a:rPr lang="en-US" sz="2400" b="1">
                <a:latin typeface="Segoe UI"/>
                <a:cs typeface="Segoe UI Semibold"/>
              </a:rPr>
              <a:t> at 7:00am PST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6"/>
              </a:rPr>
              <a:t>https://aka.ms/sharing-is-caring</a:t>
            </a:r>
            <a:r>
              <a:rPr lang="en-US" sz="2400">
                <a:solidFill>
                  <a:srgbClr val="0070C0"/>
                </a:solidFill>
                <a:latin typeface="Segoe UI"/>
                <a:cs typeface="Segoe UI Semibold"/>
              </a:rPr>
              <a:t> </a:t>
            </a:r>
            <a:endParaRPr lang="en-FI" sz="2400">
              <a:solidFill>
                <a:srgbClr val="0070C0"/>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274298" y="356976"/>
            <a:ext cx="11887878" cy="917575"/>
          </a:xfrm>
        </p:spPr>
        <p:txBody>
          <a:bodyPr/>
          <a:lstStyle/>
          <a:p>
            <a:pPr algn="ctr"/>
            <a:r>
              <a:rPr lang="en-US">
                <a:cs typeface="Segoe UI Semibold"/>
              </a:rPr>
              <a:t>Thank you</a:t>
            </a:r>
            <a:endParaRPr lang="en-US"/>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7"/>
          <a:stretch>
            <a:fillRect/>
          </a:stretch>
        </p:blipFill>
        <p:spPr>
          <a:xfrm>
            <a:off x="9447851" y="139148"/>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478D30-2C03-4C44-9652-3705AA0F11E9}"/>
              </a:ext>
            </a:extLst>
          </p:cNvPr>
          <p:cNvSpPr/>
          <p:nvPr/>
        </p:nvSpPr>
        <p:spPr>
          <a:xfrm>
            <a:off x="882" y="0"/>
            <a:ext cx="12434711" cy="12617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endParaRPr lang="en-US" sz="1836">
              <a:solidFill>
                <a:schemeClr val="bg1"/>
              </a:solidFill>
              <a:latin typeface="Calibri Light"/>
              <a:ea typeface="+mn-lt"/>
              <a:cs typeface="Calibri Light"/>
            </a:endParaRPr>
          </a:p>
        </p:txBody>
      </p:sp>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611932" y="106984"/>
            <a:ext cx="10745942" cy="966219"/>
          </a:xfrm>
        </p:spPr>
        <p:txBody>
          <a:bodyPr>
            <a:normAutofit fontScale="90000"/>
          </a:bodyPr>
          <a:lstStyle/>
          <a:p>
            <a:r>
              <a:rPr lang="en-US" sz="3672">
                <a:solidFill>
                  <a:schemeClr val="bg1"/>
                </a:solidFill>
                <a:latin typeface="Segoe UI" panose="020B0502040204020203" pitchFamily="34" charset="0"/>
                <a:ea typeface="+mj-lt"/>
              </a:rPr>
              <a:t>Capability Maturity Model (CMM) provides </a:t>
            </a:r>
            <a:br>
              <a:rPr lang="en-US" sz="3672">
                <a:solidFill>
                  <a:schemeClr val="bg1"/>
                </a:solidFill>
                <a:latin typeface="Segoe UI" panose="020B0502040204020203" pitchFamily="34" charset="0"/>
                <a:ea typeface="+mj-lt"/>
              </a:rPr>
            </a:br>
            <a:r>
              <a:rPr lang="en-US" sz="3672">
                <a:solidFill>
                  <a:schemeClr val="bg1"/>
                </a:solidFill>
                <a:latin typeface="Segoe UI" panose="020B0502040204020203" pitchFamily="34" charset="0"/>
                <a:ea typeface="+mj-lt"/>
              </a:rPr>
              <a:t>benchmarks to measure your organization</a:t>
            </a:r>
          </a:p>
          <a:p>
            <a:endParaRPr lang="en-US">
              <a:solidFill>
                <a:schemeClr val="bg1"/>
              </a:solidFill>
              <a:ea typeface="+mj-lt"/>
              <a:cs typeface="+mj-lt"/>
            </a:endParaRPr>
          </a:p>
        </p:txBody>
      </p:sp>
      <p:sp>
        <p:nvSpPr>
          <p:cNvPr id="8" name="Content Placeholder 7">
            <a:extLst>
              <a:ext uri="{FF2B5EF4-FFF2-40B4-BE49-F238E27FC236}">
                <a16:creationId xmlns:a16="http://schemas.microsoft.com/office/drawing/2014/main" id="{4D723134-C1B1-4033-A08D-31993BB8FB94}"/>
              </a:ext>
            </a:extLst>
          </p:cNvPr>
          <p:cNvSpPr>
            <a:spLocks noGrp="1"/>
          </p:cNvSpPr>
          <p:nvPr>
            <p:ph idx="1"/>
          </p:nvPr>
        </p:nvSpPr>
        <p:spPr>
          <a:xfrm>
            <a:off x="5583693" y="6671854"/>
            <a:ext cx="6828589" cy="426089"/>
          </a:xfrm>
        </p:spPr>
        <p:txBody>
          <a:bodyPr vert="horz" wrap="square" lIns="93260" tIns="46630" rIns="93260" bIns="46630" rtlCol="0" anchor="t">
            <a:normAutofit/>
          </a:bodyPr>
          <a:lstStyle/>
          <a:p>
            <a:pPr marL="0" indent="0" algn="r">
              <a:buNone/>
            </a:pPr>
            <a:r>
              <a:rPr lang="en-US" sz="1428">
                <a:latin typeface="Segoe UI Light" panose="020B0502040204020203" pitchFamily="34" charset="0"/>
                <a:cs typeface="Segoe UI Light" panose="020B0502040204020203" pitchFamily="34" charset="0"/>
              </a:rPr>
              <a:t>Source: </a:t>
            </a:r>
            <a:r>
              <a:rPr lang="en-US" sz="1428">
                <a:latin typeface="Segoe UI Light" panose="020B0502040204020203" pitchFamily="34" charset="0"/>
                <a:cs typeface="Segoe UI Light" panose="020B0502040204020203" pitchFamily="34" charset="0"/>
                <a:hlinkClick r:id="rId3"/>
              </a:rPr>
              <a:t>https://en.wikipedia.org/wiki/Capability_Maturity_Model_Integration</a:t>
            </a:r>
            <a:endParaRPr lang="en-GB" sz="1428">
              <a:latin typeface="Segoe UI Light" panose="020B0502040204020203" pitchFamily="34" charset="0"/>
              <a:ea typeface="+mn-lt"/>
              <a:cs typeface="Segoe UI Light" panose="020B0502040204020203" pitchFamily="34" charset="0"/>
            </a:endParaRPr>
          </a:p>
          <a:p>
            <a:endParaRPr lang="en-GB" sz="1632">
              <a:latin typeface="Segoe UI Light" panose="020B0502040204020203" pitchFamily="34" charset="0"/>
              <a:ea typeface="+mn-lt"/>
              <a:cs typeface="Segoe UI Light" panose="020B0502040204020203" pitchFamily="34" charset="0"/>
            </a:endParaRPr>
          </a:p>
          <a:p>
            <a:endParaRPr lang="en-GB" sz="1836">
              <a:cs typeface="Calibri"/>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pSp>
        <p:nvGrpSpPr>
          <p:cNvPr id="4" name="Group 3">
            <a:extLst>
              <a:ext uri="{FF2B5EF4-FFF2-40B4-BE49-F238E27FC236}">
                <a16:creationId xmlns:a16="http://schemas.microsoft.com/office/drawing/2014/main" id="{1DF2AD67-88A5-41C7-ABAD-CF65ABC6B6A7}"/>
              </a:ext>
            </a:extLst>
          </p:cNvPr>
          <p:cNvGrpSpPr/>
          <p:nvPr/>
        </p:nvGrpSpPr>
        <p:grpSpPr>
          <a:xfrm>
            <a:off x="542595" y="1453594"/>
            <a:ext cx="8330825" cy="5243541"/>
            <a:chOff x="542595" y="1453594"/>
            <a:chExt cx="8330825" cy="5243541"/>
          </a:xfrm>
        </p:grpSpPr>
        <p:sp>
          <p:nvSpPr>
            <p:cNvPr id="3" name="Rectangle 2">
              <a:extLst>
                <a:ext uri="{FF2B5EF4-FFF2-40B4-BE49-F238E27FC236}">
                  <a16:creationId xmlns:a16="http://schemas.microsoft.com/office/drawing/2014/main" id="{0D116426-41A1-442E-9AA2-65EA4DEA8A79}"/>
                </a:ext>
              </a:extLst>
            </p:cNvPr>
            <p:cNvSpPr/>
            <p:nvPr/>
          </p:nvSpPr>
          <p:spPr>
            <a:xfrm>
              <a:off x="542595" y="5776476"/>
              <a:ext cx="1650960" cy="869589"/>
            </a:xfrm>
            <a:prstGeom prst="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100</a:t>
              </a:r>
            </a:p>
            <a:p>
              <a:pPr algn="ctr"/>
              <a:r>
                <a:rPr lang="en-US" sz="1836" b="1">
                  <a:latin typeface="Segoe UI" panose="020B0502040204020203" pitchFamily="34" charset="0"/>
                  <a:cs typeface="Segoe UI" panose="020B0502040204020203" pitchFamily="34" charset="0"/>
                </a:rPr>
                <a:t>Initial</a:t>
              </a:r>
            </a:p>
          </p:txBody>
        </p:sp>
        <p:sp>
          <p:nvSpPr>
            <p:cNvPr id="10" name="Rectangle 9">
              <a:extLst>
                <a:ext uri="{FF2B5EF4-FFF2-40B4-BE49-F238E27FC236}">
                  <a16:creationId xmlns:a16="http://schemas.microsoft.com/office/drawing/2014/main" id="{F6F8C227-DFB9-46AB-8958-D5C084C9D029}"/>
                </a:ext>
              </a:extLst>
            </p:cNvPr>
            <p:cNvSpPr/>
            <p:nvPr/>
          </p:nvSpPr>
          <p:spPr>
            <a:xfrm>
              <a:off x="1368075" y="4718318"/>
              <a:ext cx="1650960" cy="869589"/>
            </a:xfrm>
            <a:prstGeom prst="rect">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200</a:t>
              </a:r>
            </a:p>
            <a:p>
              <a:pPr algn="ctr"/>
              <a:r>
                <a:rPr lang="en-US" sz="1836" b="1">
                  <a:latin typeface="Segoe UI" panose="020B0502040204020203" pitchFamily="34" charset="0"/>
                  <a:cs typeface="Segoe UI" panose="020B0502040204020203" pitchFamily="34" charset="0"/>
                </a:rPr>
                <a:t>Managed</a:t>
              </a:r>
            </a:p>
          </p:txBody>
        </p:sp>
        <p:sp>
          <p:nvSpPr>
            <p:cNvPr id="11" name="Rectangle 10">
              <a:extLst>
                <a:ext uri="{FF2B5EF4-FFF2-40B4-BE49-F238E27FC236}">
                  <a16:creationId xmlns:a16="http://schemas.microsoft.com/office/drawing/2014/main" id="{B410B154-A01A-4B9F-BBD5-99B0E701C063}"/>
                </a:ext>
              </a:extLst>
            </p:cNvPr>
            <p:cNvSpPr/>
            <p:nvPr/>
          </p:nvSpPr>
          <p:spPr>
            <a:xfrm>
              <a:off x="2193554" y="3660160"/>
              <a:ext cx="1650960" cy="869589"/>
            </a:xfrm>
            <a:prstGeom prst="rect">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300</a:t>
              </a:r>
            </a:p>
            <a:p>
              <a:pPr algn="ctr"/>
              <a:r>
                <a:rPr lang="en-US" sz="1836" b="1">
                  <a:latin typeface="Segoe UI" panose="020B0502040204020203" pitchFamily="34" charset="0"/>
                  <a:cs typeface="Segoe UI" panose="020B0502040204020203" pitchFamily="34" charset="0"/>
                </a:rPr>
                <a:t>Defined</a:t>
              </a:r>
            </a:p>
          </p:txBody>
        </p:sp>
        <p:sp>
          <p:nvSpPr>
            <p:cNvPr id="12" name="Rectangle 11">
              <a:extLst>
                <a:ext uri="{FF2B5EF4-FFF2-40B4-BE49-F238E27FC236}">
                  <a16:creationId xmlns:a16="http://schemas.microsoft.com/office/drawing/2014/main" id="{6832C396-E898-42E5-B548-312484FC5E38}"/>
                </a:ext>
              </a:extLst>
            </p:cNvPr>
            <p:cNvSpPr/>
            <p:nvPr/>
          </p:nvSpPr>
          <p:spPr>
            <a:xfrm>
              <a:off x="3019658" y="2508499"/>
              <a:ext cx="1799674" cy="963092"/>
            </a:xfrm>
            <a:prstGeom prst="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400</a:t>
              </a:r>
            </a:p>
            <a:p>
              <a:pPr algn="ctr"/>
              <a:r>
                <a:rPr lang="en-US" sz="1836" b="1">
                  <a:latin typeface="Segoe UI" panose="020B0502040204020203" pitchFamily="34" charset="0"/>
                  <a:cs typeface="Segoe UI" panose="020B0502040204020203" pitchFamily="34" charset="0"/>
                </a:rPr>
                <a:t>Quantitatively Managed</a:t>
              </a:r>
            </a:p>
          </p:txBody>
        </p:sp>
        <p:sp>
          <p:nvSpPr>
            <p:cNvPr id="13" name="Rectangle 12">
              <a:extLst>
                <a:ext uri="{FF2B5EF4-FFF2-40B4-BE49-F238E27FC236}">
                  <a16:creationId xmlns:a16="http://schemas.microsoft.com/office/drawing/2014/main" id="{01E78678-FA23-44EA-A9F6-59818424B39E}"/>
                </a:ext>
              </a:extLst>
            </p:cNvPr>
            <p:cNvSpPr/>
            <p:nvPr/>
          </p:nvSpPr>
          <p:spPr>
            <a:xfrm>
              <a:off x="3845139" y="1453594"/>
              <a:ext cx="1650960" cy="869589"/>
            </a:xfrm>
            <a:prstGeom prst="rect">
              <a:avLst/>
            </a:prstGeom>
            <a:solidFill>
              <a:srgbClr val="737373"/>
            </a:solid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500</a:t>
              </a:r>
            </a:p>
            <a:p>
              <a:pPr algn="ctr"/>
              <a:r>
                <a:rPr lang="en-US" sz="1836" b="1">
                  <a:latin typeface="Segoe UI" panose="020B0502040204020203" pitchFamily="34" charset="0"/>
                  <a:cs typeface="Segoe UI" panose="020B0502040204020203" pitchFamily="34" charset="0"/>
                </a:rPr>
                <a:t>Optimizing</a:t>
              </a:r>
            </a:p>
          </p:txBody>
        </p:sp>
        <p:sp>
          <p:nvSpPr>
            <p:cNvPr id="6" name="TextBox 5">
              <a:extLst>
                <a:ext uri="{FF2B5EF4-FFF2-40B4-BE49-F238E27FC236}">
                  <a16:creationId xmlns:a16="http://schemas.microsoft.com/office/drawing/2014/main" id="{A33EA172-E52E-4D5B-9E12-B91A767F69B1}"/>
                </a:ext>
              </a:extLst>
            </p:cNvPr>
            <p:cNvSpPr txBox="1"/>
            <p:nvPr/>
          </p:nvSpPr>
          <p:spPr>
            <a:xfrm>
              <a:off x="2280724" y="5738552"/>
              <a:ext cx="3418700" cy="958583"/>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unpredictable, undocumented, poorly controlled and reactive</a:t>
              </a:r>
            </a:p>
          </p:txBody>
        </p:sp>
        <p:sp>
          <p:nvSpPr>
            <p:cNvPr id="14" name="TextBox 13">
              <a:extLst>
                <a:ext uri="{FF2B5EF4-FFF2-40B4-BE49-F238E27FC236}">
                  <a16:creationId xmlns:a16="http://schemas.microsoft.com/office/drawing/2014/main" id="{082373A1-18B7-49EC-AC9D-3348FBF788F7}"/>
                </a:ext>
              </a:extLst>
            </p:cNvPr>
            <p:cNvSpPr txBox="1"/>
            <p:nvPr/>
          </p:nvSpPr>
          <p:spPr>
            <a:xfrm>
              <a:off x="3106828" y="4818201"/>
              <a:ext cx="3235756"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projects and often reactive</a:t>
              </a:r>
            </a:p>
          </p:txBody>
        </p:sp>
        <p:sp>
          <p:nvSpPr>
            <p:cNvPr id="15" name="TextBox 14">
              <a:extLst>
                <a:ext uri="{FF2B5EF4-FFF2-40B4-BE49-F238E27FC236}">
                  <a16:creationId xmlns:a16="http://schemas.microsoft.com/office/drawing/2014/main" id="{0476C33C-F7A7-4311-BEF1-CD04E94FDA2C}"/>
                </a:ext>
              </a:extLst>
            </p:cNvPr>
            <p:cNvSpPr txBox="1"/>
            <p:nvPr/>
          </p:nvSpPr>
          <p:spPr>
            <a:xfrm>
              <a:off x="3876656" y="3769081"/>
              <a:ext cx="3616139"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the organization and is proactive</a:t>
              </a:r>
            </a:p>
          </p:txBody>
        </p:sp>
        <p:sp>
          <p:nvSpPr>
            <p:cNvPr id="16" name="TextBox 15">
              <a:extLst>
                <a:ext uri="{FF2B5EF4-FFF2-40B4-BE49-F238E27FC236}">
                  <a16:creationId xmlns:a16="http://schemas.microsoft.com/office/drawing/2014/main" id="{4D5ACBDB-53D6-4D8F-8D18-49C66FDE3E98}"/>
                </a:ext>
              </a:extLst>
            </p:cNvPr>
            <p:cNvSpPr txBox="1"/>
            <p:nvPr/>
          </p:nvSpPr>
          <p:spPr>
            <a:xfrm>
              <a:off x="4926654" y="2713252"/>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are measured and controlled</a:t>
              </a:r>
            </a:p>
          </p:txBody>
        </p:sp>
        <p:sp>
          <p:nvSpPr>
            <p:cNvPr id="17" name="TextBox 16">
              <a:extLst>
                <a:ext uri="{FF2B5EF4-FFF2-40B4-BE49-F238E27FC236}">
                  <a16:creationId xmlns:a16="http://schemas.microsoft.com/office/drawing/2014/main" id="{4D1DF57A-C557-4BF9-8212-71698FF75A13}"/>
                </a:ext>
              </a:extLst>
            </p:cNvPr>
            <p:cNvSpPr txBox="1"/>
            <p:nvPr/>
          </p:nvSpPr>
          <p:spPr>
            <a:xfrm>
              <a:off x="5583693" y="1551257"/>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Focus on process improvement</a:t>
              </a:r>
            </a:p>
          </p:txBody>
        </p:sp>
        <p:sp>
          <p:nvSpPr>
            <p:cNvPr id="7" name="Arrow: Bent-Up 6">
              <a:extLst>
                <a:ext uri="{FF2B5EF4-FFF2-40B4-BE49-F238E27FC236}">
                  <a16:creationId xmlns:a16="http://schemas.microsoft.com/office/drawing/2014/main" id="{6456042E-EA22-4168-BAFB-971AD731E724}"/>
                </a:ext>
              </a:extLst>
            </p:cNvPr>
            <p:cNvSpPr/>
            <p:nvPr/>
          </p:nvSpPr>
          <p:spPr>
            <a:xfrm rot="5400000" flipH="1">
              <a:off x="801335" y="5217932"/>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Bent-Up 17">
              <a:extLst>
                <a:ext uri="{FF2B5EF4-FFF2-40B4-BE49-F238E27FC236}">
                  <a16:creationId xmlns:a16="http://schemas.microsoft.com/office/drawing/2014/main" id="{4D671293-6B1C-476C-A7BF-A7F03F8479F0}"/>
                </a:ext>
              </a:extLst>
            </p:cNvPr>
            <p:cNvSpPr/>
            <p:nvPr/>
          </p:nvSpPr>
          <p:spPr>
            <a:xfrm rot="5400000" flipH="1">
              <a:off x="1599288" y="4165770"/>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Arrow: Bent-Up 18">
              <a:extLst>
                <a:ext uri="{FF2B5EF4-FFF2-40B4-BE49-F238E27FC236}">
                  <a16:creationId xmlns:a16="http://schemas.microsoft.com/office/drawing/2014/main" id="{77B06255-0F2C-43C6-ABE9-E471F7A44D21}"/>
                </a:ext>
              </a:extLst>
            </p:cNvPr>
            <p:cNvSpPr/>
            <p:nvPr/>
          </p:nvSpPr>
          <p:spPr>
            <a:xfrm rot="5400000" flipH="1">
              <a:off x="2433391" y="3106304"/>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Arrow: Bent-Up 19">
              <a:extLst>
                <a:ext uri="{FF2B5EF4-FFF2-40B4-BE49-F238E27FC236}">
                  <a16:creationId xmlns:a16="http://schemas.microsoft.com/office/drawing/2014/main" id="{9B787838-BE5D-4FE5-9288-CAB92DE3F98B}"/>
                </a:ext>
              </a:extLst>
            </p:cNvPr>
            <p:cNvSpPr/>
            <p:nvPr/>
          </p:nvSpPr>
          <p:spPr>
            <a:xfrm rot="5400000" flipH="1">
              <a:off x="3278600" y="1957897"/>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196225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Practitioners of MM4M365</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342168"/>
            <a:ext cx="10724938" cy="5475366"/>
          </a:xfrm>
        </p:spPr>
        <p:txBody>
          <a:bodyPr vert="horz" wrap="square" lIns="93260" tIns="46630" rIns="93260" bIns="46630" rtlCol="0" anchor="t">
            <a:normAutofit/>
          </a:bodyPr>
          <a:lstStyle/>
          <a:p>
            <a:pPr>
              <a:lnSpc>
                <a:spcPct val="150000"/>
              </a:lnSpc>
            </a:pPr>
            <a:r>
              <a:rPr lang="en-US" sz="2448">
                <a:latin typeface="Segoe UI Light" panose="020B0502040204020203" pitchFamily="34" charset="0"/>
                <a:ea typeface="+mn-lt"/>
                <a:cs typeface="Segoe UI Light" panose="020B0502040204020203" pitchFamily="34" charset="0"/>
              </a:rPr>
              <a:t>Safe space to hone your pitch, test your thoughts, or decide how to promote your use of the Maturity Model</a:t>
            </a:r>
          </a:p>
          <a:p>
            <a:pPr>
              <a:lnSpc>
                <a:spcPct val="150000"/>
              </a:lnSpc>
            </a:pPr>
            <a:r>
              <a:rPr lang="en-US" sz="2448">
                <a:latin typeface="Segoe UI Light" panose="020B0502040204020203" pitchFamily="34" charset="0"/>
                <a:ea typeface="+mn-lt"/>
                <a:cs typeface="Segoe UI Light" panose="020B0502040204020203" pitchFamily="34" charset="0"/>
              </a:rPr>
              <a:t>Discussion-based monthly meeting</a:t>
            </a:r>
          </a:p>
          <a:p>
            <a:pPr lvl="1">
              <a:lnSpc>
                <a:spcPct val="150000"/>
              </a:lnSpc>
            </a:pPr>
            <a:r>
              <a:rPr lang="en-US" sz="1700">
                <a:latin typeface="Segoe UI Light" panose="020B0502040204020203" pitchFamily="34" charset="0"/>
                <a:ea typeface="+mn-lt"/>
                <a:cs typeface="Segoe UI Light" panose="020B0502040204020203" pitchFamily="34" charset="0"/>
              </a:rPr>
              <a:t>Highlights of new assets</a:t>
            </a:r>
          </a:p>
          <a:p>
            <a:pPr lvl="1">
              <a:lnSpc>
                <a:spcPct val="150000"/>
              </a:lnSpc>
            </a:pPr>
            <a:r>
              <a:rPr lang="en-US" sz="1700">
                <a:latin typeface="Segoe UI Light" panose="020B0502040204020203" pitchFamily="34" charset="0"/>
                <a:ea typeface="+mn-lt"/>
                <a:cs typeface="Segoe UI Light" panose="020B0502040204020203" pitchFamily="34" charset="0"/>
              </a:rPr>
              <a:t>Understanding the competencies</a:t>
            </a:r>
          </a:p>
          <a:p>
            <a:pPr lvl="1">
              <a:lnSpc>
                <a:spcPct val="150000"/>
              </a:lnSpc>
            </a:pPr>
            <a:r>
              <a:rPr lang="en-US" sz="1700">
                <a:latin typeface="Segoe UI Light" panose="020B0502040204020203" pitchFamily="34" charset="0"/>
                <a:ea typeface="+mn-lt"/>
                <a:cs typeface="Segoe UI Light" panose="020B0502040204020203" pitchFamily="34" charset="0"/>
              </a:rPr>
              <a:t>Mapping technology to maturity levels and competencies</a:t>
            </a:r>
          </a:p>
          <a:p>
            <a:pPr lvl="1">
              <a:lnSpc>
                <a:spcPct val="150000"/>
              </a:lnSpc>
            </a:pPr>
            <a:r>
              <a:rPr lang="en-US" sz="1700">
                <a:latin typeface="Segoe UI Light" panose="020B0502040204020203" pitchFamily="34" charset="0"/>
                <a:ea typeface="+mn-lt"/>
                <a:cs typeface="Segoe UI Light" panose="020B0502040204020203" pitchFamily="34" charset="0"/>
              </a:rPr>
              <a:t>Running a workshop</a:t>
            </a:r>
          </a:p>
          <a:p>
            <a:pPr lvl="1">
              <a:lnSpc>
                <a:spcPct val="150000"/>
              </a:lnSpc>
            </a:pPr>
            <a:r>
              <a:rPr lang="en-US" sz="1700">
                <a:latin typeface="Segoe UI Light" panose="020B0502040204020203" pitchFamily="34" charset="0"/>
                <a:ea typeface="+mn-lt"/>
                <a:cs typeface="Segoe UI Light" panose="020B0502040204020203" pitchFamily="34" charset="0"/>
              </a:rPr>
              <a:t>Measuring maturity</a:t>
            </a:r>
          </a:p>
          <a:p>
            <a:pPr lvl="1">
              <a:lnSpc>
                <a:spcPct val="150000"/>
              </a:lnSpc>
            </a:pPr>
            <a:r>
              <a:rPr lang="en-US" sz="1700">
                <a:latin typeface="Segoe UI Light" panose="020B0502040204020203" pitchFamily="34" charset="0"/>
                <a:ea typeface="+mn-lt"/>
                <a:cs typeface="Segoe UI Light" panose="020B0502040204020203" pitchFamily="34" charset="0"/>
              </a:rPr>
              <a:t>Sharing anecdotes and success stories</a:t>
            </a:r>
          </a:p>
          <a:p>
            <a:pPr lvl="1">
              <a:lnSpc>
                <a:spcPct val="150000"/>
              </a:lnSpc>
            </a:pPr>
            <a:r>
              <a:rPr lang="en-US" sz="1700">
                <a:latin typeface="Segoe UI Light" panose="020B0502040204020203" pitchFamily="34" charset="0"/>
                <a:ea typeface="+mn-lt"/>
                <a:cs typeface="Segoe UI Light" panose="020B0502040204020203" pitchFamily="34" charset="0"/>
              </a:rPr>
              <a:t>Feedback on the maturity model</a:t>
            </a:r>
          </a:p>
        </p:txBody>
      </p:sp>
    </p:spTree>
    <p:extLst>
      <p:ext uri="{BB962C8B-B14F-4D97-AF65-F5344CB8AC3E}">
        <p14:creationId xmlns:p14="http://schemas.microsoft.com/office/powerpoint/2010/main" val="101202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5C244689-503F-4895-9BB4-722E291FD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735" y="1958077"/>
            <a:ext cx="6572221" cy="3683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72782" y="4880293"/>
            <a:ext cx="1323363" cy="1323363"/>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6A85-92A2-4620-9432-D9503E9D8B96}"/>
              </a:ext>
            </a:extLst>
          </p:cNvPr>
          <p:cNvSpPr>
            <a:spLocks noGrp="1"/>
          </p:cNvSpPr>
          <p:nvPr>
            <p:ph type="title"/>
          </p:nvPr>
        </p:nvSpPr>
        <p:spPr>
          <a:xfrm>
            <a:off x="701024" y="861378"/>
            <a:ext cx="11533187" cy="4103688"/>
          </a:xfrm>
        </p:spPr>
        <p:txBody>
          <a:bodyPr/>
          <a:lstStyle/>
          <a:p>
            <a:pPr marL="395288" indent="-333375"/>
            <a:r>
              <a:rPr lang="en-US" sz="3600">
                <a:solidFill>
                  <a:srgbClr val="008272"/>
                </a:solidFill>
              </a:rPr>
              <a:t>Where are you on your journey with the Maturity Model?</a:t>
            </a:r>
            <a:br>
              <a:rPr lang="en-US" sz="3600">
                <a:solidFill>
                  <a:srgbClr val="008272"/>
                </a:solidFill>
              </a:rPr>
            </a:br>
            <a:br>
              <a:rPr lang="en-US" sz="3600">
                <a:solidFill>
                  <a:srgbClr val="008272"/>
                </a:solidFill>
              </a:rPr>
            </a:br>
            <a:br>
              <a:rPr lang="en-US"/>
            </a:br>
            <a:r>
              <a:rPr lang="en-US"/>
              <a:t>- </a:t>
            </a:r>
            <a:r>
              <a:rPr lang="en-US">
                <a:latin typeface="+mn-lt"/>
              </a:rPr>
              <a:t>Heard of it but have no engaged</a:t>
            </a:r>
            <a:br>
              <a:rPr lang="en-US">
                <a:latin typeface="+mn-lt"/>
              </a:rPr>
            </a:br>
            <a:br>
              <a:rPr lang="en-US">
                <a:latin typeface="+mn-lt"/>
              </a:rPr>
            </a:br>
            <a:r>
              <a:rPr lang="en-US">
                <a:latin typeface="+mn-lt"/>
              </a:rPr>
              <a:t>- Scanned it a bit</a:t>
            </a:r>
            <a:br>
              <a:rPr lang="en-US">
                <a:latin typeface="+mn-lt"/>
              </a:rPr>
            </a:br>
            <a:br>
              <a:rPr lang="en-US">
                <a:latin typeface="+mn-lt"/>
              </a:rPr>
            </a:br>
            <a:r>
              <a:rPr lang="en-US">
                <a:latin typeface="+mn-lt"/>
              </a:rPr>
              <a:t>- Actively reading the articles</a:t>
            </a:r>
            <a:br>
              <a:rPr lang="en-US">
                <a:latin typeface="+mn-lt"/>
              </a:rPr>
            </a:br>
            <a:br>
              <a:rPr lang="en-US">
                <a:latin typeface="+mn-lt"/>
              </a:rPr>
            </a:br>
            <a:r>
              <a:rPr lang="en-US">
                <a:latin typeface="+mn-lt"/>
              </a:rPr>
              <a:t>- Using the Maturity Model in my org</a:t>
            </a:r>
          </a:p>
        </p:txBody>
      </p:sp>
      <p:pic>
        <p:nvPicPr>
          <p:cNvPr id="4" name="Picture 3" descr="Qr code&#10;&#10;Description automatically generated">
            <a:extLst>
              <a:ext uri="{FF2B5EF4-FFF2-40B4-BE49-F238E27FC236}">
                <a16:creationId xmlns:a16="http://schemas.microsoft.com/office/drawing/2014/main" id="{5CD72348-C5F7-4CAD-A85F-3E200FB2C5AE}"/>
              </a:ext>
            </a:extLst>
          </p:cNvPr>
          <p:cNvPicPr>
            <a:picLocks noChangeAspect="1"/>
          </p:cNvPicPr>
          <p:nvPr/>
        </p:nvPicPr>
        <p:blipFill>
          <a:blip r:embed="rId2"/>
          <a:stretch>
            <a:fillRect/>
          </a:stretch>
        </p:blipFill>
        <p:spPr>
          <a:xfrm>
            <a:off x="7951720" y="2088573"/>
            <a:ext cx="2661516" cy="2661516"/>
          </a:xfrm>
          <a:prstGeom prst="rect">
            <a:avLst/>
          </a:prstGeom>
        </p:spPr>
      </p:pic>
      <p:sp>
        <p:nvSpPr>
          <p:cNvPr id="5" name="TextBox 4">
            <a:extLst>
              <a:ext uri="{FF2B5EF4-FFF2-40B4-BE49-F238E27FC236}">
                <a16:creationId xmlns:a16="http://schemas.microsoft.com/office/drawing/2014/main" id="{98BB9103-1C82-42AC-95B4-418BA7CD2291}"/>
              </a:ext>
            </a:extLst>
          </p:cNvPr>
          <p:cNvSpPr txBox="1"/>
          <p:nvPr/>
        </p:nvSpPr>
        <p:spPr>
          <a:xfrm>
            <a:off x="6708670" y="4775811"/>
            <a:ext cx="5147615"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https://symp.info/MM4M365Poll</a:t>
            </a:r>
          </a:p>
        </p:txBody>
      </p:sp>
    </p:spTree>
    <p:extLst>
      <p:ext uri="{BB962C8B-B14F-4D97-AF65-F5344CB8AC3E}">
        <p14:creationId xmlns:p14="http://schemas.microsoft.com/office/powerpoint/2010/main" val="41438199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558223" y="3859138"/>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INTRO</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258806"/>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Tree>
    <p:extLst>
      <p:ext uri="{BB962C8B-B14F-4D97-AF65-F5344CB8AC3E}">
        <p14:creationId xmlns:p14="http://schemas.microsoft.com/office/powerpoint/2010/main" val="12544031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160637"/>
            <a:ext cx="10073797" cy="616792"/>
          </a:xfrm>
        </p:spPr>
        <p:txBody>
          <a:bodyPr>
            <a:noAutofit/>
          </a:bodyPr>
          <a:lstStyle/>
          <a:p>
            <a:r>
              <a:rPr lang="en-US" sz="3264">
                <a:solidFill>
                  <a:schemeClr val="tx1"/>
                </a:solidFill>
                <a:ea typeface="+mj-lt"/>
                <a:cs typeface="+mj-lt"/>
              </a:rPr>
              <a:t>MM4M365 aligns the company on what can </a:t>
            </a:r>
            <a:br>
              <a:rPr lang="en-US" sz="3264">
                <a:solidFill>
                  <a:schemeClr val="tx1"/>
                </a:solidFill>
                <a:ea typeface="+mj-lt"/>
                <a:cs typeface="+mj-lt"/>
              </a:rPr>
            </a:br>
            <a:r>
              <a:rPr lang="en-US" sz="3264">
                <a:solidFill>
                  <a:schemeClr val="tx1"/>
                </a:solidFill>
                <a:ea typeface="+mj-lt"/>
                <a:cs typeface="+mj-lt"/>
              </a:rPr>
              <a:t>and will be done across the platform</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855768" y="1467296"/>
            <a:ext cx="10724938" cy="5475366"/>
          </a:xfrm>
        </p:spPr>
        <p:txBody>
          <a:bodyPr vert="horz" wrap="square" lIns="93260" tIns="46630" rIns="93260" bIns="46630" rtlCol="0" anchor="t">
            <a:normAutofit fontScale="85000" lnSpcReduction="20000"/>
          </a:bodyPr>
          <a:lstStyle/>
          <a:p>
            <a:pPr marL="0" indent="0">
              <a:lnSpc>
                <a:spcPct val="150000"/>
              </a:lnSpc>
              <a:buNone/>
            </a:pPr>
            <a:r>
              <a:rPr lang="en-US" sz="2448">
                <a:latin typeface="Segoe UI Light" panose="020B0502040204020203" pitchFamily="34" charset="0"/>
                <a:cs typeface="Segoe UI Light" panose="020B0502040204020203" pitchFamily="34" charset="0"/>
              </a:rPr>
              <a:t>Improve organization through use of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Benchmark company and department</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Select appropriate approach</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Develop an organizational business and technical roadmap based on:</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possible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desired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Organization's culture and drivers</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Lead and support strategic planning, with </a:t>
            </a:r>
            <a:r>
              <a:rPr lang="en-US" sz="2448">
                <a:latin typeface="Segoe UI Light" panose="020B0502040204020203" pitchFamily="34" charset="0"/>
                <a:cs typeface="Segoe UI Light" panose="020B0502040204020203" pitchFamily="34" charset="0"/>
              </a:rPr>
              <a:t>senior management </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cs typeface="Segoe UI Light" panose="020B0502040204020203" pitchFamily="34" charset="0"/>
              </a:rPr>
              <a:t>Align implementation needs and objectives</a:t>
            </a:r>
          </a:p>
          <a:p>
            <a:pPr marL="0" indent="0">
              <a:lnSpc>
                <a:spcPct val="150000"/>
              </a:lnSpc>
              <a:buNone/>
            </a:pPr>
            <a:r>
              <a:rPr lang="en-US" sz="2448">
                <a:latin typeface="Segoe UI Light" panose="020B0502040204020203" pitchFamily="34" charset="0"/>
                <a:cs typeface="Segoe UI Light" panose="020B0502040204020203" pitchFamily="34" charset="0"/>
              </a:rPr>
              <a:t>Discuss use of the platform with IT – not just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Socialization tool</a:t>
            </a:r>
          </a:p>
        </p:txBody>
      </p:sp>
      <p:pic>
        <p:nvPicPr>
          <p:cNvPr id="4" name="Graphic 3">
            <a:extLst>
              <a:ext uri="{FF2B5EF4-FFF2-40B4-BE49-F238E27FC236}">
                <a16:creationId xmlns:a16="http://schemas.microsoft.com/office/drawing/2014/main" id="{4DA0505C-6711-4E7E-8A7F-D95DA78D0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096" y="1554567"/>
            <a:ext cx="301428" cy="301428"/>
          </a:xfrm>
          <a:prstGeom prst="rect">
            <a:avLst/>
          </a:prstGeom>
        </p:spPr>
      </p:pic>
      <p:pic>
        <p:nvPicPr>
          <p:cNvPr id="6" name="Graphic 5">
            <a:extLst>
              <a:ext uri="{FF2B5EF4-FFF2-40B4-BE49-F238E27FC236}">
                <a16:creationId xmlns:a16="http://schemas.microsoft.com/office/drawing/2014/main" id="{76BCC21D-97EA-4612-B3CE-42C9C9179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748" y="4840596"/>
            <a:ext cx="301428" cy="301428"/>
          </a:xfrm>
          <a:prstGeom prst="rect">
            <a:avLst/>
          </a:prstGeom>
        </p:spPr>
      </p:pic>
      <p:pic>
        <p:nvPicPr>
          <p:cNvPr id="8" name="Graphic 7">
            <a:extLst>
              <a:ext uri="{FF2B5EF4-FFF2-40B4-BE49-F238E27FC236}">
                <a16:creationId xmlns:a16="http://schemas.microsoft.com/office/drawing/2014/main" id="{AAC9217D-934D-48F2-899D-B402AB678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204" y="3030052"/>
            <a:ext cx="301428" cy="301428"/>
          </a:xfrm>
          <a:prstGeom prst="rect">
            <a:avLst/>
          </a:prstGeom>
        </p:spPr>
      </p:pic>
      <p:pic>
        <p:nvPicPr>
          <p:cNvPr id="10" name="Graphic 9">
            <a:extLst>
              <a:ext uri="{FF2B5EF4-FFF2-40B4-BE49-F238E27FC236}">
                <a16:creationId xmlns:a16="http://schemas.microsoft.com/office/drawing/2014/main" id="{4C93C189-CB39-4BFE-8370-FC7FE4B6F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9027" y="2039198"/>
            <a:ext cx="279781" cy="279781"/>
          </a:xfrm>
          <a:prstGeom prst="rect">
            <a:avLst/>
          </a:prstGeom>
        </p:spPr>
      </p:pic>
      <p:pic>
        <p:nvPicPr>
          <p:cNvPr id="12" name="Graphic 11">
            <a:extLst>
              <a:ext uri="{FF2B5EF4-FFF2-40B4-BE49-F238E27FC236}">
                <a16:creationId xmlns:a16="http://schemas.microsoft.com/office/drawing/2014/main" id="{13CB334D-3AB7-47F4-9AAB-3788661F6B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3165" y="2547790"/>
            <a:ext cx="301428" cy="301428"/>
          </a:xfrm>
          <a:prstGeom prst="rect">
            <a:avLst/>
          </a:prstGeom>
        </p:spPr>
      </p:pic>
      <p:pic>
        <p:nvPicPr>
          <p:cNvPr id="14" name="Graphic 13">
            <a:extLst>
              <a:ext uri="{FF2B5EF4-FFF2-40B4-BE49-F238E27FC236}">
                <a16:creationId xmlns:a16="http://schemas.microsoft.com/office/drawing/2014/main" id="{68585728-E768-4F8A-965C-ECD13BBD8B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8204" y="5344752"/>
            <a:ext cx="301428" cy="301428"/>
          </a:xfrm>
          <a:prstGeom prst="rect">
            <a:avLst/>
          </a:prstGeom>
        </p:spPr>
      </p:pic>
      <p:pic>
        <p:nvPicPr>
          <p:cNvPr id="16" name="Graphic 15">
            <a:extLst>
              <a:ext uri="{FF2B5EF4-FFF2-40B4-BE49-F238E27FC236}">
                <a16:creationId xmlns:a16="http://schemas.microsoft.com/office/drawing/2014/main" id="{D3876D53-7790-4544-A5B3-9D3D8F8344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204" y="6316081"/>
            <a:ext cx="301428" cy="301428"/>
          </a:xfrm>
          <a:prstGeom prst="rect">
            <a:avLst/>
          </a:prstGeom>
        </p:spPr>
      </p:pic>
      <p:pic>
        <p:nvPicPr>
          <p:cNvPr id="18" name="Graphic 17">
            <a:extLst>
              <a:ext uri="{FF2B5EF4-FFF2-40B4-BE49-F238E27FC236}">
                <a16:creationId xmlns:a16="http://schemas.microsoft.com/office/drawing/2014/main" id="{D575B232-8EE1-463F-AF8D-30227BD76D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5748" y="5839992"/>
            <a:ext cx="293884" cy="293884"/>
          </a:xfrm>
          <a:prstGeom prst="rect">
            <a:avLst/>
          </a:prstGeom>
        </p:spPr>
      </p:pic>
    </p:spTree>
    <p:extLst>
      <p:ext uri="{BB962C8B-B14F-4D97-AF65-F5344CB8AC3E}">
        <p14:creationId xmlns:p14="http://schemas.microsoft.com/office/powerpoint/2010/main" val="1160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a:bodyPr>
          <a:lstStyle/>
          <a:p>
            <a:pPr lvl="0"/>
            <a:r>
              <a:rPr lang="en-US" sz="3264">
                <a:solidFill>
                  <a:schemeClr val="tx1"/>
                </a:solidFill>
                <a:latin typeface="Segoe UI Semibold" panose="020B0702040204020203" pitchFamily="34" charset="0"/>
                <a:cs typeface="Segoe UI Semibold" panose="020B0702040204020203" pitchFamily="34" charset="0"/>
              </a:rPr>
              <a:t>Approach for building the Maturity Model</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3" name="Rectangle: Rounded Corners 2">
            <a:extLst>
              <a:ext uri="{FF2B5EF4-FFF2-40B4-BE49-F238E27FC236}">
                <a16:creationId xmlns:a16="http://schemas.microsoft.com/office/drawing/2014/main" id="{9C969B88-111F-4B07-B42D-246F33C10F7A}"/>
              </a:ext>
            </a:extLst>
          </p:cNvPr>
          <p:cNvSpPr/>
          <p:nvPr/>
        </p:nvSpPr>
        <p:spPr>
          <a:xfrm>
            <a:off x="290737" y="1672254"/>
            <a:ext cx="7353630" cy="761084"/>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descr="Lecturer">
            <a:extLst>
              <a:ext uri="{FF2B5EF4-FFF2-40B4-BE49-F238E27FC236}">
                <a16:creationId xmlns:a16="http://schemas.microsoft.com/office/drawing/2014/main" id="{0C5C5A3C-6A40-4C8C-AA4A-076DF071F636}"/>
              </a:ext>
            </a:extLst>
          </p:cNvPr>
          <p:cNvSpPr/>
          <p:nvPr/>
        </p:nvSpPr>
        <p:spPr>
          <a:xfrm>
            <a:off x="598885" y="1793929"/>
            <a:ext cx="549896" cy="5276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 name="Rectangle: Rounded Corners 3">
            <a:extLst>
              <a:ext uri="{FF2B5EF4-FFF2-40B4-BE49-F238E27FC236}">
                <a16:creationId xmlns:a16="http://schemas.microsoft.com/office/drawing/2014/main" id="{45878B31-5AEA-4936-B757-9F3E87A61555}"/>
              </a:ext>
            </a:extLst>
          </p:cNvPr>
          <p:cNvSpPr/>
          <p:nvPr/>
        </p:nvSpPr>
        <p:spPr>
          <a:xfrm>
            <a:off x="290737" y="2671859"/>
            <a:ext cx="7353630" cy="761084"/>
          </a:xfrm>
          <a:prstGeom prst="roundRect">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Rounded Corners 4">
            <a:extLst>
              <a:ext uri="{FF2B5EF4-FFF2-40B4-BE49-F238E27FC236}">
                <a16:creationId xmlns:a16="http://schemas.microsoft.com/office/drawing/2014/main" id="{B3CF0EB8-7EC5-4CAE-A88E-2E802D7C2DEB}"/>
              </a:ext>
            </a:extLst>
          </p:cNvPr>
          <p:cNvSpPr/>
          <p:nvPr/>
        </p:nvSpPr>
        <p:spPr>
          <a:xfrm>
            <a:off x="290737" y="3676817"/>
            <a:ext cx="7353630" cy="761084"/>
          </a:xfrm>
          <a:prstGeom prst="roundRect">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Rounded Corners 5">
            <a:extLst>
              <a:ext uri="{FF2B5EF4-FFF2-40B4-BE49-F238E27FC236}">
                <a16:creationId xmlns:a16="http://schemas.microsoft.com/office/drawing/2014/main" id="{97619013-6159-4397-962A-A290FC70B342}"/>
              </a:ext>
            </a:extLst>
          </p:cNvPr>
          <p:cNvSpPr/>
          <p:nvPr/>
        </p:nvSpPr>
        <p:spPr>
          <a:xfrm>
            <a:off x="290737" y="4681776"/>
            <a:ext cx="7353630" cy="761084"/>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Rounded Corners 6">
            <a:extLst>
              <a:ext uri="{FF2B5EF4-FFF2-40B4-BE49-F238E27FC236}">
                <a16:creationId xmlns:a16="http://schemas.microsoft.com/office/drawing/2014/main" id="{D2BCEF90-7793-4B3C-BC04-E708B53DD933}"/>
              </a:ext>
            </a:extLst>
          </p:cNvPr>
          <p:cNvSpPr/>
          <p:nvPr/>
        </p:nvSpPr>
        <p:spPr>
          <a:xfrm>
            <a:off x="290737" y="5686735"/>
            <a:ext cx="7353630" cy="761084"/>
          </a:xfrm>
          <a:prstGeom prst="roundRect">
            <a:avLst/>
          </a:prstGeom>
          <a:solidFill>
            <a:srgbClr val="FFB901"/>
          </a:solidFill>
          <a:ln>
            <a:solidFill>
              <a:srgbClr val="FFB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9" name="Group 28">
            <a:extLst>
              <a:ext uri="{FF2B5EF4-FFF2-40B4-BE49-F238E27FC236}">
                <a16:creationId xmlns:a16="http://schemas.microsoft.com/office/drawing/2014/main" id="{84BB4130-FC00-453E-BE2B-DF47F301D5F5}"/>
              </a:ext>
            </a:extLst>
          </p:cNvPr>
          <p:cNvGrpSpPr/>
          <p:nvPr/>
        </p:nvGrpSpPr>
        <p:grpSpPr>
          <a:xfrm>
            <a:off x="1285415" y="1544632"/>
            <a:ext cx="5865425" cy="999811"/>
            <a:chOff x="1132242" y="7481"/>
            <a:chExt cx="2964910" cy="980296"/>
          </a:xfrm>
        </p:grpSpPr>
        <p:sp>
          <p:nvSpPr>
            <p:cNvPr id="30" name="Rectangle 29">
              <a:extLst>
                <a:ext uri="{FF2B5EF4-FFF2-40B4-BE49-F238E27FC236}">
                  <a16:creationId xmlns:a16="http://schemas.microsoft.com/office/drawing/2014/main" id="{F3F134B0-F7CA-454C-A182-2AFA531B2B47}"/>
                </a:ext>
              </a:extLst>
            </p:cNvPr>
            <p:cNvSpPr/>
            <p:nvPr/>
          </p:nvSpPr>
          <p:spPr>
            <a:xfrm>
              <a:off x="1132242" y="7481"/>
              <a:ext cx="2964910" cy="9802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1" name="TextBox 30">
              <a:extLst>
                <a:ext uri="{FF2B5EF4-FFF2-40B4-BE49-F238E27FC236}">
                  <a16:creationId xmlns:a16="http://schemas.microsoft.com/office/drawing/2014/main" id="{1BA14E20-6B1B-42E1-B9A0-6CCAD5520CE7}"/>
                </a:ext>
              </a:extLst>
            </p:cNvPr>
            <p:cNvSpPr txBox="1"/>
            <p:nvPr/>
          </p:nvSpPr>
          <p:spPr>
            <a:xfrm>
              <a:off x="1132242" y="7481"/>
              <a:ext cx="2964910" cy="98029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defTabSz="861357">
                <a:lnSpc>
                  <a:spcPct val="90000"/>
                </a:lnSpc>
                <a:spcBef>
                  <a:spcPct val="0"/>
                </a:spcBef>
                <a:spcAft>
                  <a:spcPct val="35000"/>
                </a:spcAft>
              </a:pPr>
              <a:r>
                <a:rPr lang="en-US" sz="2040">
                  <a:solidFill>
                    <a:schemeClr val="bg2"/>
                  </a:solidFill>
                  <a:latin typeface="Segoe UI" panose="020B0502040204020203" pitchFamily="34" charset="0"/>
                  <a:cs typeface="Segoe UI" panose="020B0502040204020203" pitchFamily="34" charset="0"/>
                </a:rPr>
                <a:t>Non-partisan, not driven by today’s features</a:t>
              </a:r>
            </a:p>
          </p:txBody>
        </p:sp>
      </p:grpSp>
      <p:sp>
        <p:nvSpPr>
          <p:cNvPr id="32" name="Rectangle 31" descr="Office Worker">
            <a:extLst>
              <a:ext uri="{FF2B5EF4-FFF2-40B4-BE49-F238E27FC236}">
                <a16:creationId xmlns:a16="http://schemas.microsoft.com/office/drawing/2014/main" id="{9575C685-4004-4A59-845D-CE5AA2EF5C8C}"/>
              </a:ext>
            </a:extLst>
          </p:cNvPr>
          <p:cNvSpPr/>
          <p:nvPr/>
        </p:nvSpPr>
        <p:spPr>
          <a:xfrm>
            <a:off x="598884" y="2730036"/>
            <a:ext cx="549896" cy="54989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TextBox 7">
            <a:extLst>
              <a:ext uri="{FF2B5EF4-FFF2-40B4-BE49-F238E27FC236}">
                <a16:creationId xmlns:a16="http://schemas.microsoft.com/office/drawing/2014/main" id="{5AD1C4BE-1A40-46F8-BA55-F840D017C528}"/>
              </a:ext>
            </a:extLst>
          </p:cNvPr>
          <p:cNvSpPr txBox="1"/>
          <p:nvPr/>
        </p:nvSpPr>
        <p:spPr>
          <a:xfrm>
            <a:off x="1285415" y="2543011"/>
            <a:ext cx="5865425" cy="999811"/>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defTabSz="861357">
              <a:lnSpc>
                <a:spcPct val="90000"/>
              </a:lnSpc>
              <a:spcBef>
                <a:spcPct val="0"/>
              </a:spcBef>
              <a:spcAft>
                <a:spcPct val="35000"/>
              </a:spcAft>
            </a:pPr>
            <a:r>
              <a:rPr lang="en-US" sz="2040">
                <a:solidFill>
                  <a:schemeClr val="bg2"/>
                </a:solidFill>
                <a:latin typeface="Segoe UI" panose="020B0502040204020203" pitchFamily="34" charset="0"/>
                <a:cs typeface="Segoe UI" panose="020B0502040204020203" pitchFamily="34" charset="0"/>
              </a:rPr>
              <a:t>Led by business need, not technology features</a:t>
            </a:r>
          </a:p>
        </p:txBody>
      </p:sp>
      <p:sp>
        <p:nvSpPr>
          <p:cNvPr id="35" name="Rectangle 34" descr="Head with Gears">
            <a:extLst>
              <a:ext uri="{FF2B5EF4-FFF2-40B4-BE49-F238E27FC236}">
                <a16:creationId xmlns:a16="http://schemas.microsoft.com/office/drawing/2014/main" id="{8573FB85-BC26-4D7F-8CC0-5FBB374D0225}"/>
              </a:ext>
            </a:extLst>
          </p:cNvPr>
          <p:cNvSpPr/>
          <p:nvPr/>
        </p:nvSpPr>
        <p:spPr>
          <a:xfrm>
            <a:off x="598884" y="3782410"/>
            <a:ext cx="549896" cy="54989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06A1798E-ED7F-4451-967A-0A34BBBF2EE9}"/>
              </a:ext>
            </a:extLst>
          </p:cNvPr>
          <p:cNvSpPr txBox="1"/>
          <p:nvPr/>
        </p:nvSpPr>
        <p:spPr>
          <a:xfrm>
            <a:off x="1285415" y="3557452"/>
            <a:ext cx="6219172" cy="999811"/>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defTabSz="861357">
              <a:lnSpc>
                <a:spcPct val="90000"/>
              </a:lnSpc>
              <a:spcBef>
                <a:spcPct val="0"/>
              </a:spcBef>
              <a:spcAft>
                <a:spcPct val="35000"/>
              </a:spcAft>
            </a:pPr>
            <a:r>
              <a:rPr lang="en-US" sz="2040">
                <a:solidFill>
                  <a:schemeClr val="bg2"/>
                </a:solidFill>
                <a:latin typeface="Segoe UI" panose="020B0502040204020203" pitchFamily="34" charset="0"/>
                <a:cs typeface="Segoe UI" panose="020B0502040204020203" pitchFamily="34" charset="0"/>
              </a:rPr>
              <a:t>Identifies key business and technical competencies </a:t>
            </a:r>
          </a:p>
        </p:txBody>
      </p:sp>
      <p:sp>
        <p:nvSpPr>
          <p:cNvPr id="41" name="Rectangle 40" descr="Laptop">
            <a:extLst>
              <a:ext uri="{FF2B5EF4-FFF2-40B4-BE49-F238E27FC236}">
                <a16:creationId xmlns:a16="http://schemas.microsoft.com/office/drawing/2014/main" id="{E9792965-95F6-48AE-BF6A-765EBD72BCBF}"/>
              </a:ext>
            </a:extLst>
          </p:cNvPr>
          <p:cNvSpPr/>
          <p:nvPr/>
        </p:nvSpPr>
        <p:spPr>
          <a:xfrm>
            <a:off x="556007" y="4787369"/>
            <a:ext cx="549896" cy="54989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4C93C633-9183-4DD6-A192-28E613A14C1D}"/>
              </a:ext>
            </a:extLst>
          </p:cNvPr>
          <p:cNvSpPr txBox="1"/>
          <p:nvPr/>
        </p:nvSpPr>
        <p:spPr>
          <a:xfrm>
            <a:off x="1205017" y="4557263"/>
            <a:ext cx="6219172" cy="999811"/>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defTabSz="861357">
              <a:lnSpc>
                <a:spcPct val="90000"/>
              </a:lnSpc>
              <a:spcBef>
                <a:spcPct val="0"/>
              </a:spcBef>
              <a:spcAft>
                <a:spcPct val="35000"/>
              </a:spcAft>
            </a:pPr>
            <a:r>
              <a:rPr lang="en-US" sz="2040">
                <a:solidFill>
                  <a:schemeClr val="bg2"/>
                </a:solidFill>
                <a:latin typeface="Segoe UI" panose="020B0502040204020203" pitchFamily="34" charset="0"/>
                <a:cs typeface="Segoe UI" panose="020B0502040204020203" pitchFamily="34" charset="0"/>
              </a:rPr>
              <a:t>Evaluates current state</a:t>
            </a:r>
          </a:p>
        </p:txBody>
      </p:sp>
      <p:sp>
        <p:nvSpPr>
          <p:cNvPr id="46" name="Rectangle 45" descr="Users">
            <a:extLst>
              <a:ext uri="{FF2B5EF4-FFF2-40B4-BE49-F238E27FC236}">
                <a16:creationId xmlns:a16="http://schemas.microsoft.com/office/drawing/2014/main" id="{464A837D-A693-45E1-8794-F2C1734F2078}"/>
              </a:ext>
            </a:extLst>
          </p:cNvPr>
          <p:cNvSpPr/>
          <p:nvPr/>
        </p:nvSpPr>
        <p:spPr>
          <a:xfrm>
            <a:off x="556005" y="5792328"/>
            <a:ext cx="549896" cy="549896"/>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CAF0AE29-DA1E-49B1-A9C1-475FF2AE3C5E}"/>
              </a:ext>
            </a:extLst>
          </p:cNvPr>
          <p:cNvSpPr txBox="1"/>
          <p:nvPr/>
        </p:nvSpPr>
        <p:spPr>
          <a:xfrm>
            <a:off x="1205017" y="5557074"/>
            <a:ext cx="6219172" cy="999811"/>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defTabSz="861357">
              <a:lnSpc>
                <a:spcPct val="90000"/>
              </a:lnSpc>
              <a:spcBef>
                <a:spcPct val="0"/>
              </a:spcBef>
              <a:spcAft>
                <a:spcPct val="35000"/>
              </a:spcAft>
            </a:pPr>
            <a:r>
              <a:rPr lang="en-US" sz="2040">
                <a:solidFill>
                  <a:schemeClr val="bg2"/>
                </a:solidFill>
                <a:latin typeface="Segoe UI" panose="020B0502040204020203" pitchFamily="34" charset="0"/>
                <a:cs typeface="Segoe UI" panose="020B0502040204020203" pitchFamily="34" charset="0"/>
              </a:rPr>
              <a:t>Applicable to various roles in the organization</a:t>
            </a:r>
          </a:p>
        </p:txBody>
      </p:sp>
    </p:spTree>
    <p:extLst>
      <p:ext uri="{BB962C8B-B14F-4D97-AF65-F5344CB8AC3E}">
        <p14:creationId xmlns:p14="http://schemas.microsoft.com/office/powerpoint/2010/main" val="1160780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1" grpId="0"/>
      <p:bldP spid="12" grpId="0"/>
    </p:bldLst>
  </p:timing>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axKeywordTaxHTField>
    <Document_x0020_Status xmlns="a79e9eb2-e8b5-4da4-a99d-e60e7d4ffe7f">Added to Git</Document_x0020_Status>
    <TaxCatchAll xmlns="d591a979-0bac-4b23-9603-e6fb7f7a49be"/>
    <Category xmlns="a79e9eb2-e8b5-4da4-a99d-e60e7d4ffe7f">Presentation</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a79e9eb2-e8b5-4da4-a99d-e60e7d4ffe7f"/>
    <ds:schemaRef ds:uri="http://schemas.microsoft.com/office/2006/documentManagement/types"/>
    <ds:schemaRef ds:uri="http://purl.org/dc/terms/"/>
    <ds:schemaRef ds:uri="http://purl.org/dc/dcmitype/"/>
    <ds:schemaRef ds:uri="4599b17f-7814-4a3d-9acb-8dbcbdaad473"/>
    <ds:schemaRef ds:uri="d591a979-0bac-4b23-9603-e6fb7f7a49be"/>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ABCB063-4C07-473E-9CED-DCA1A24313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9e9eb2-e8b5-4da4-a99d-e60e7d4ffe7f"/>
    <ds:schemaRef ds:uri="4599b17f-7814-4a3d-9acb-8dbcbdaad473"/>
    <ds:schemaRef ds:uri="d591a979-0bac-4b23-9603-e6fb7f7a49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3</TotalTime>
  <Words>2972</Words>
  <Application>Microsoft Office PowerPoint</Application>
  <PresentationFormat>Custom</PresentationFormat>
  <Paragraphs>403</Paragraphs>
  <Slides>32</Slides>
  <Notes>29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Consolas</vt:lpstr>
      <vt:lpstr>Open Sans</vt:lpstr>
      <vt:lpstr>Segoe UI</vt:lpstr>
      <vt:lpstr>Segoe UI Black</vt:lpstr>
      <vt:lpstr>Segoe UI Light</vt:lpstr>
      <vt:lpstr>Segoe UI Semibold</vt:lpstr>
      <vt:lpstr>Wingdings</vt:lpstr>
      <vt:lpstr>Office 365 PPT Template - 2017</vt:lpstr>
      <vt:lpstr>Maturity Model for Microsoft 365  Practitioners</vt:lpstr>
      <vt:lpstr>PowerPoint Presentation</vt:lpstr>
      <vt:lpstr>PowerPoint Presentation</vt:lpstr>
      <vt:lpstr>Practitioners of MM4M365</vt:lpstr>
      <vt:lpstr>Optional picture time!</vt:lpstr>
      <vt:lpstr>Where are you on your journey with the Maturity Model?   - Heard of it but have no engaged  - Scanned it a bit  - Actively reading the articles  - Using the Maturity Model in my org</vt:lpstr>
      <vt:lpstr>PowerPoint Presentation</vt:lpstr>
      <vt:lpstr>MM4M365 aligns the company on what can  and will be done across the platform</vt:lpstr>
      <vt:lpstr>Approach for building the Maturity Model</vt:lpstr>
      <vt:lpstr>MM4M365 has evolved with the platform</vt:lpstr>
      <vt:lpstr>MM4M365 provides benchmarks to measure your organization</vt:lpstr>
      <vt:lpstr>PowerPoint Presentation</vt:lpstr>
      <vt:lpstr>MM4M365 supports your adoption journey</vt:lpstr>
      <vt:lpstr>PowerPoint Presentation</vt:lpstr>
      <vt:lpstr>Latest additions to MM4M365</vt:lpstr>
      <vt:lpstr>PowerPoint Presentation</vt:lpstr>
      <vt:lpstr>PowerPoint Presentation</vt:lpstr>
      <vt:lpstr>PowerPoint Presentation</vt:lpstr>
      <vt:lpstr>DISCUSSION #1:</vt:lpstr>
      <vt:lpstr>DISCUSSION #2:</vt:lpstr>
      <vt:lpstr>Results of today’s poll</vt:lpstr>
      <vt:lpstr>DISCUSSION #3:</vt:lpstr>
      <vt:lpstr>MM4M365 Competencies &amp; Artifacts</vt:lpstr>
      <vt:lpstr>DISCUSSION #4, PART 1:</vt:lpstr>
      <vt:lpstr>DISCUSSION #4, PART 2:</vt:lpstr>
      <vt:lpstr>DISCUSSION #5:</vt:lpstr>
      <vt:lpstr>PowerPoint Presentation</vt:lpstr>
      <vt:lpstr>Opportunities to participate in the community</vt:lpstr>
      <vt:lpstr>PowerPoint Presentation</vt:lpstr>
      <vt:lpstr>Thank you</vt:lpstr>
      <vt:lpstr>PowerPoint Presentation</vt:lpstr>
      <vt:lpstr>Capability Maturity Model (CMM) provides  benchmarks to measure your organization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Maturity Model artifacts and overview</dc:title>
  <dc:creator>Patrick Rodgers</dc:creator>
  <cp:lastModifiedBy>Simon Hudson</cp:lastModifiedBy>
  <cp:revision>3</cp:revision>
  <dcterms:modified xsi:type="dcterms:W3CDTF">2021-08-23T11:14:09Z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
  </property>
</Properties>
</file>